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5E_5BEF31A3.xml" ContentType="application/vnd.ms-powerpoint.comments+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2" r:id="rId1"/>
    <p:sldMasterId id="2147483752" r:id="rId2"/>
    <p:sldMasterId id="2147483772" r:id="rId3"/>
    <p:sldMasterId id="2147483792" r:id="rId4"/>
  </p:sldMasterIdLst>
  <p:notesMasterIdLst>
    <p:notesMasterId r:id="rId24"/>
  </p:notesMasterIdLst>
  <p:handoutMasterIdLst>
    <p:handoutMasterId r:id="rId25"/>
  </p:handoutMasterIdLst>
  <p:sldIdLst>
    <p:sldId id="297" r:id="rId5"/>
    <p:sldId id="279" r:id="rId6"/>
    <p:sldId id="333" r:id="rId7"/>
    <p:sldId id="335" r:id="rId8"/>
    <p:sldId id="337" r:id="rId9"/>
    <p:sldId id="340" r:id="rId10"/>
    <p:sldId id="353" r:id="rId11"/>
    <p:sldId id="352" r:id="rId12"/>
    <p:sldId id="350" r:id="rId13"/>
    <p:sldId id="346" r:id="rId14"/>
    <p:sldId id="348" r:id="rId15"/>
    <p:sldId id="327" r:id="rId16"/>
    <p:sldId id="339" r:id="rId17"/>
    <p:sldId id="349" r:id="rId18"/>
    <p:sldId id="318" r:id="rId19"/>
    <p:sldId id="343" r:id="rId20"/>
    <p:sldId id="342" r:id="rId21"/>
    <p:sldId id="344" r:id="rId22"/>
    <p:sldId id="34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F22A8D-BC60-E7E9-4272-6D9746E331D9}" name="Marais, Karen" initials="MK" userId="S::kmarais@purdue.edu::a1981f31-167b-4256-a8be-f451eda1794c" providerId="AD"/>
  <p188:author id="{2E9DE9A7-D076-2B5D-8975-0DDD3B122BF0}" name="Aaryan Lath" initials="AL" userId="S::lath@purdue.edu::febc1e59-fde6-491a-8af4-61153c40be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E1"/>
    <a:srgbClr val="F4B183"/>
    <a:srgbClr val="FFFFFF"/>
    <a:srgbClr val="D4A316"/>
    <a:srgbClr val="F4B600"/>
    <a:srgbClr val="F36E19"/>
    <a:srgbClr val="8CC53F"/>
    <a:srgbClr val="00B7AF"/>
    <a:srgbClr val="E87234"/>
    <a:srgbClr val="B859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2"/>
  </p:normalViewPr>
  <p:slideViewPr>
    <p:cSldViewPr snapToGrid="0">
      <p:cViewPr varScale="1">
        <p:scale>
          <a:sx n="127" d="100"/>
          <a:sy n="127" d="100"/>
        </p:scale>
        <p:origin x="85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yan Lath" userId="S::lath@purdue.edu::febc1e59-fde6-491a-8af4-61153c40beeb" providerId="AD" clId="Web-{45DB9861-F77D-4935-B871-D6E9261E807A}"/>
    <pc:docChg chg="addSld delSld modSld sldOrd modMainMaster">
      <pc:chgData name="Aaryan Lath" userId="S::lath@purdue.edu::febc1e59-fde6-491a-8af4-61153c40beeb" providerId="AD" clId="Web-{45DB9861-F77D-4935-B871-D6E9261E807A}" dt="2025-03-26T23:20:58.578" v="1055"/>
      <pc:docMkLst>
        <pc:docMk/>
      </pc:docMkLst>
      <pc:sldChg chg="delSp modSp del">
        <pc:chgData name="Aaryan Lath" userId="S::lath@purdue.edu::febc1e59-fde6-491a-8af4-61153c40beeb" providerId="AD" clId="Web-{45DB9861-F77D-4935-B871-D6E9261E807A}" dt="2025-03-26T19:43:43.666" v="190"/>
        <pc:sldMkLst>
          <pc:docMk/>
          <pc:sldMk cId="422247095" sldId="265"/>
        </pc:sldMkLst>
      </pc:sldChg>
      <pc:sldChg chg="del">
        <pc:chgData name="Aaryan Lath" userId="S::lath@purdue.edu::febc1e59-fde6-491a-8af4-61153c40beeb" providerId="AD" clId="Web-{45DB9861-F77D-4935-B871-D6E9261E807A}" dt="2025-03-26T19:39:16.320" v="153"/>
        <pc:sldMkLst>
          <pc:docMk/>
          <pc:sldMk cId="3377309431" sldId="266"/>
        </pc:sldMkLst>
      </pc:sldChg>
      <pc:sldChg chg="delSp modSp del">
        <pc:chgData name="Aaryan Lath" userId="S::lath@purdue.edu::febc1e59-fde6-491a-8af4-61153c40beeb" providerId="AD" clId="Web-{45DB9861-F77D-4935-B871-D6E9261E807A}" dt="2025-03-26T19:43:44.556" v="191"/>
        <pc:sldMkLst>
          <pc:docMk/>
          <pc:sldMk cId="1697930366" sldId="269"/>
        </pc:sldMkLst>
      </pc:sldChg>
      <pc:sldChg chg="del">
        <pc:chgData name="Aaryan Lath" userId="S::lath@purdue.edu::febc1e59-fde6-491a-8af4-61153c40beeb" providerId="AD" clId="Web-{45DB9861-F77D-4935-B871-D6E9261E807A}" dt="2025-03-26T19:39:20.773" v="156"/>
        <pc:sldMkLst>
          <pc:docMk/>
          <pc:sldMk cId="310966751" sldId="274"/>
        </pc:sldMkLst>
      </pc:sldChg>
      <pc:sldChg chg="del">
        <pc:chgData name="Aaryan Lath" userId="S::lath@purdue.edu::febc1e59-fde6-491a-8af4-61153c40beeb" providerId="AD" clId="Web-{45DB9861-F77D-4935-B871-D6E9261E807A}" dt="2025-03-26T19:39:20.320" v="155"/>
        <pc:sldMkLst>
          <pc:docMk/>
          <pc:sldMk cId="2047766209" sldId="275"/>
        </pc:sldMkLst>
      </pc:sldChg>
      <pc:sldChg chg="delSp modSp del">
        <pc:chgData name="Aaryan Lath" userId="S::lath@purdue.edu::febc1e59-fde6-491a-8af4-61153c40beeb" providerId="AD" clId="Web-{45DB9861-F77D-4935-B871-D6E9261E807A}" dt="2025-03-26T19:40:52.742" v="186"/>
        <pc:sldMkLst>
          <pc:docMk/>
          <pc:sldMk cId="3110940890" sldId="278"/>
        </pc:sldMkLst>
      </pc:sldChg>
      <pc:sldChg chg="addSp delSp modSp">
        <pc:chgData name="Aaryan Lath" userId="S::lath@purdue.edu::febc1e59-fde6-491a-8af4-61153c40beeb" providerId="AD" clId="Web-{45DB9861-F77D-4935-B871-D6E9261E807A}" dt="2025-03-26T20:03:59.424" v="513"/>
        <pc:sldMkLst>
          <pc:docMk/>
          <pc:sldMk cId="2591845270" sldId="279"/>
        </pc:sldMkLst>
        <pc:spChg chg="mod">
          <ac:chgData name="Aaryan Lath" userId="S::lath@purdue.edu::febc1e59-fde6-491a-8af4-61153c40beeb" providerId="AD" clId="Web-{45DB9861-F77D-4935-B871-D6E9261E807A}" dt="2025-03-26T19:46:06.745" v="226" actId="20577"/>
          <ac:spMkLst>
            <pc:docMk/>
            <pc:sldMk cId="2591845270" sldId="279"/>
            <ac:spMk id="22" creationId="{414135FC-B4DF-095A-DF66-BACD2119AAE5}"/>
          </ac:spMkLst>
        </pc:spChg>
      </pc:sldChg>
      <pc:sldChg chg="delSp modSp del">
        <pc:chgData name="Aaryan Lath" userId="S::lath@purdue.edu::febc1e59-fde6-491a-8af4-61153c40beeb" providerId="AD" clId="Web-{45DB9861-F77D-4935-B871-D6E9261E807A}" dt="2025-03-26T19:43:42.587" v="189"/>
        <pc:sldMkLst>
          <pc:docMk/>
          <pc:sldMk cId="1067959750" sldId="291"/>
        </pc:sldMkLst>
      </pc:sldChg>
      <pc:sldChg chg="del">
        <pc:chgData name="Aaryan Lath" userId="S::lath@purdue.edu::febc1e59-fde6-491a-8af4-61153c40beeb" providerId="AD" clId="Web-{45DB9861-F77D-4935-B871-D6E9261E807A}" dt="2025-03-26T19:39:14.070" v="152"/>
        <pc:sldMkLst>
          <pc:docMk/>
          <pc:sldMk cId="2150497775" sldId="292"/>
        </pc:sldMkLst>
      </pc:sldChg>
      <pc:sldChg chg="delSp modSp del">
        <pc:chgData name="Aaryan Lath" userId="S::lath@purdue.edu::febc1e59-fde6-491a-8af4-61153c40beeb" providerId="AD" clId="Web-{45DB9861-F77D-4935-B871-D6E9261E807A}" dt="2025-03-26T19:39:23.710" v="165"/>
        <pc:sldMkLst>
          <pc:docMk/>
          <pc:sldMk cId="3767491653" sldId="293"/>
        </pc:sldMkLst>
      </pc:sldChg>
      <pc:sldChg chg="delSp modSp del">
        <pc:chgData name="Aaryan Lath" userId="S::lath@purdue.edu::febc1e59-fde6-491a-8af4-61153c40beeb" providerId="AD" clId="Web-{45DB9861-F77D-4935-B871-D6E9261E807A}" dt="2025-03-26T19:39:23.382" v="164"/>
        <pc:sldMkLst>
          <pc:docMk/>
          <pc:sldMk cId="953031566" sldId="294"/>
        </pc:sldMkLst>
      </pc:sldChg>
      <pc:sldChg chg="del">
        <pc:chgData name="Aaryan Lath" userId="S::lath@purdue.edu::febc1e59-fde6-491a-8af4-61153c40beeb" providerId="AD" clId="Web-{45DB9861-F77D-4935-B871-D6E9261E807A}" dt="2025-03-26T19:39:21.273" v="157"/>
        <pc:sldMkLst>
          <pc:docMk/>
          <pc:sldMk cId="1855757655" sldId="295"/>
        </pc:sldMkLst>
      </pc:sldChg>
      <pc:sldChg chg="del">
        <pc:chgData name="Aaryan Lath" userId="S::lath@purdue.edu::febc1e59-fde6-491a-8af4-61153c40beeb" providerId="AD" clId="Web-{45DB9861-F77D-4935-B871-D6E9261E807A}" dt="2025-03-26T19:39:22.773" v="162"/>
        <pc:sldMkLst>
          <pc:docMk/>
          <pc:sldMk cId="3236474212" sldId="296"/>
        </pc:sldMkLst>
      </pc:sldChg>
      <pc:sldChg chg="addSp delSp modSp">
        <pc:chgData name="Aaryan Lath" userId="S::lath@purdue.edu::febc1e59-fde6-491a-8af4-61153c40beeb" providerId="AD" clId="Web-{45DB9861-F77D-4935-B871-D6E9261E807A}" dt="2025-03-26T20:03:46.424" v="507"/>
        <pc:sldMkLst>
          <pc:docMk/>
          <pc:sldMk cId="444998810" sldId="297"/>
        </pc:sldMkLst>
        <pc:spChg chg="mod">
          <ac:chgData name="Aaryan Lath" userId="S::lath@purdue.edu::febc1e59-fde6-491a-8af4-61153c40beeb" providerId="AD" clId="Web-{45DB9861-F77D-4935-B871-D6E9261E807A}" dt="2025-03-26T19:38:32.898" v="13" actId="14100"/>
          <ac:spMkLst>
            <pc:docMk/>
            <pc:sldMk cId="444998810" sldId="297"/>
            <ac:spMk id="2" creationId="{11CF5496-408C-3CC6-9B1F-4723AC8BC010}"/>
          </ac:spMkLst>
        </pc:spChg>
      </pc:sldChg>
      <pc:sldChg chg="del">
        <pc:chgData name="Aaryan Lath" userId="S::lath@purdue.edu::febc1e59-fde6-491a-8af4-61153c40beeb" providerId="AD" clId="Web-{45DB9861-F77D-4935-B871-D6E9261E807A}" dt="2025-03-26T19:39:22.132" v="160"/>
        <pc:sldMkLst>
          <pc:docMk/>
          <pc:sldMk cId="3050620983" sldId="298"/>
        </pc:sldMkLst>
      </pc:sldChg>
      <pc:sldChg chg="del">
        <pc:chgData name="Aaryan Lath" userId="S::lath@purdue.edu::febc1e59-fde6-491a-8af4-61153c40beeb" providerId="AD" clId="Web-{45DB9861-F77D-4935-B871-D6E9261E807A}" dt="2025-03-26T19:39:22.445" v="161"/>
        <pc:sldMkLst>
          <pc:docMk/>
          <pc:sldMk cId="2806717086" sldId="306"/>
        </pc:sldMkLst>
      </pc:sldChg>
      <pc:sldChg chg="delSp modSp del">
        <pc:chgData name="Aaryan Lath" userId="S::lath@purdue.edu::febc1e59-fde6-491a-8af4-61153c40beeb" providerId="AD" clId="Web-{45DB9861-F77D-4935-B871-D6E9261E807A}" dt="2025-03-26T19:43:30.884" v="187"/>
        <pc:sldMkLst>
          <pc:docMk/>
          <pc:sldMk cId="2101144243" sldId="307"/>
        </pc:sldMkLst>
      </pc:sldChg>
      <pc:sldChg chg="del">
        <pc:chgData name="Aaryan Lath" userId="S::lath@purdue.edu::febc1e59-fde6-491a-8af4-61153c40beeb" providerId="AD" clId="Web-{45DB9861-F77D-4935-B871-D6E9261E807A}" dt="2025-03-26T19:39:21.789" v="158"/>
        <pc:sldMkLst>
          <pc:docMk/>
          <pc:sldMk cId="3155995162" sldId="309"/>
        </pc:sldMkLst>
      </pc:sldChg>
      <pc:sldChg chg="del">
        <pc:chgData name="Aaryan Lath" userId="S::lath@purdue.edu::febc1e59-fde6-491a-8af4-61153c40beeb" providerId="AD" clId="Web-{45DB9861-F77D-4935-B871-D6E9261E807A}" dt="2025-03-26T19:39:21.945" v="159"/>
        <pc:sldMkLst>
          <pc:docMk/>
          <pc:sldMk cId="193311870" sldId="310"/>
        </pc:sldMkLst>
      </pc:sldChg>
      <pc:sldChg chg="delSp modSp del">
        <pc:chgData name="Aaryan Lath" userId="S::lath@purdue.edu::febc1e59-fde6-491a-8af4-61153c40beeb" providerId="AD" clId="Web-{45DB9861-F77D-4935-B871-D6E9261E807A}" dt="2025-03-26T19:43:45.337" v="192"/>
        <pc:sldMkLst>
          <pc:docMk/>
          <pc:sldMk cId="3213849913" sldId="314"/>
        </pc:sldMkLst>
      </pc:sldChg>
      <pc:sldChg chg="addSp delSp modSp add del replId">
        <pc:chgData name="Aaryan Lath" userId="S::lath@purdue.edu::febc1e59-fde6-491a-8af4-61153c40beeb" providerId="AD" clId="Web-{45DB9861-F77D-4935-B871-D6E9261E807A}" dt="2025-03-26T19:54:23.623" v="362"/>
        <pc:sldMkLst>
          <pc:docMk/>
          <pc:sldMk cId="3664292368" sldId="315"/>
        </pc:sldMkLst>
      </pc:sldChg>
      <pc:sldChg chg="del">
        <pc:chgData name="Aaryan Lath" userId="S::lath@purdue.edu::febc1e59-fde6-491a-8af4-61153c40beeb" providerId="AD" clId="Web-{45DB9861-F77D-4935-B871-D6E9261E807A}" dt="2025-03-26T19:39:19.695" v="154"/>
        <pc:sldMkLst>
          <pc:docMk/>
          <pc:sldMk cId="3770261598" sldId="315"/>
        </pc:sldMkLst>
      </pc:sldChg>
      <pc:sldChg chg="addSp delSp modSp add del replId">
        <pc:chgData name="Aaryan Lath" userId="S::lath@purdue.edu::febc1e59-fde6-491a-8af4-61153c40beeb" providerId="AD" clId="Web-{45DB9861-F77D-4935-B871-D6E9261E807A}" dt="2025-03-26T20:45:52.780" v="915"/>
        <pc:sldMkLst>
          <pc:docMk/>
          <pc:sldMk cId="233810490" sldId="316"/>
        </pc:sldMkLst>
      </pc:sldChg>
      <pc:sldChg chg="delSp modSp del">
        <pc:chgData name="Aaryan Lath" userId="S::lath@purdue.edu::febc1e59-fde6-491a-8af4-61153c40beeb" providerId="AD" clId="Web-{45DB9861-F77D-4935-B871-D6E9261E807A}" dt="2025-03-26T19:39:23.085" v="163"/>
        <pc:sldMkLst>
          <pc:docMk/>
          <pc:sldMk cId="1015725437" sldId="316"/>
        </pc:sldMkLst>
      </pc:sldChg>
      <pc:sldChg chg="delSp modSp add del replId">
        <pc:chgData name="Aaryan Lath" userId="S::lath@purdue.edu::febc1e59-fde6-491a-8af4-61153c40beeb" providerId="AD" clId="Web-{45DB9861-F77D-4935-B871-D6E9261E807A}" dt="2025-03-26T19:45:22.401" v="216"/>
        <pc:sldMkLst>
          <pc:docMk/>
          <pc:sldMk cId="468635833" sldId="317"/>
        </pc:sldMkLst>
      </pc:sldChg>
      <pc:sldChg chg="addSp delSp modSp add ord replId">
        <pc:chgData name="Aaryan Lath" userId="S::lath@purdue.edu::febc1e59-fde6-491a-8af4-61153c40beeb" providerId="AD" clId="Web-{45DB9861-F77D-4935-B871-D6E9261E807A}" dt="2025-03-26T20:04:28.472" v="517" actId="14100"/>
        <pc:sldMkLst>
          <pc:docMk/>
          <pc:sldMk cId="2490132201" sldId="318"/>
        </pc:sldMkLst>
      </pc:sldChg>
      <pc:sldChg chg="addSp delSp modSp add ord replId">
        <pc:chgData name="Aaryan Lath" userId="S::lath@purdue.edu::febc1e59-fde6-491a-8af4-61153c40beeb" providerId="AD" clId="Web-{45DB9861-F77D-4935-B871-D6E9261E807A}" dt="2025-03-26T20:03:46.424" v="507"/>
        <pc:sldMkLst>
          <pc:docMk/>
          <pc:sldMk cId="3259056488" sldId="319"/>
        </pc:sldMkLst>
      </pc:sldChg>
      <pc:sldChg chg="addSp delSp modSp add replId">
        <pc:chgData name="Aaryan Lath" userId="S::lath@purdue.edu::febc1e59-fde6-491a-8af4-61153c40beeb" providerId="AD" clId="Web-{45DB9861-F77D-4935-B871-D6E9261E807A}" dt="2025-03-26T20:03:46.424" v="507"/>
        <pc:sldMkLst>
          <pc:docMk/>
          <pc:sldMk cId="1001686575" sldId="320"/>
        </pc:sldMkLst>
      </pc:sldChg>
      <pc:sldChg chg="addSp delSp modSp add replId">
        <pc:chgData name="Aaryan Lath" userId="S::lath@purdue.edu::febc1e59-fde6-491a-8af4-61153c40beeb" providerId="AD" clId="Web-{45DB9861-F77D-4935-B871-D6E9261E807A}" dt="2025-03-26T20:03:46.424" v="507"/>
        <pc:sldMkLst>
          <pc:docMk/>
          <pc:sldMk cId="2100545921" sldId="321"/>
        </pc:sldMkLst>
      </pc:sldChg>
      <pc:sldChg chg="addSp delSp modSp add replId">
        <pc:chgData name="Aaryan Lath" userId="S::lath@purdue.edu::febc1e59-fde6-491a-8af4-61153c40beeb" providerId="AD" clId="Web-{45DB9861-F77D-4935-B871-D6E9261E807A}" dt="2025-03-26T20:03:46.424" v="507"/>
        <pc:sldMkLst>
          <pc:docMk/>
          <pc:sldMk cId="2941353354" sldId="322"/>
        </pc:sldMkLst>
      </pc:sldChg>
      <pc:sldChg chg="add del replId">
        <pc:chgData name="Aaryan Lath" userId="S::lath@purdue.edu::febc1e59-fde6-491a-8af4-61153c40beeb" providerId="AD" clId="Web-{45DB9861-F77D-4935-B871-D6E9261E807A}" dt="2025-03-26T19:52:43.779" v="315"/>
        <pc:sldMkLst>
          <pc:docMk/>
          <pc:sldMk cId="635839592" sldId="323"/>
        </pc:sldMkLst>
      </pc:sldChg>
      <pc:sldChg chg="addSp delSp modSp add ord replId">
        <pc:chgData name="Aaryan Lath" userId="S::lath@purdue.edu::febc1e59-fde6-491a-8af4-61153c40beeb" providerId="AD" clId="Web-{45DB9861-F77D-4935-B871-D6E9261E807A}" dt="2025-03-26T20:03:46.424" v="507"/>
        <pc:sldMkLst>
          <pc:docMk/>
          <pc:sldMk cId="2842068589" sldId="323"/>
        </pc:sldMkLst>
      </pc:sldChg>
      <pc:sldChg chg="addSp delSp modSp add replId">
        <pc:chgData name="Aaryan Lath" userId="S::lath@purdue.edu::febc1e59-fde6-491a-8af4-61153c40beeb" providerId="AD" clId="Web-{45DB9861-F77D-4935-B871-D6E9261E807A}" dt="2025-03-26T20:03:46.424" v="507"/>
        <pc:sldMkLst>
          <pc:docMk/>
          <pc:sldMk cId="1254390809" sldId="324"/>
        </pc:sldMkLst>
      </pc:sldChg>
      <pc:sldChg chg="addSp delSp modSp add replId">
        <pc:chgData name="Aaryan Lath" userId="S::lath@purdue.edu::febc1e59-fde6-491a-8af4-61153c40beeb" providerId="AD" clId="Web-{45DB9861-F77D-4935-B871-D6E9261E807A}" dt="2025-03-26T20:13:28.101" v="848"/>
        <pc:sldMkLst>
          <pc:docMk/>
          <pc:sldMk cId="2505204241" sldId="325"/>
        </pc:sldMkLst>
      </pc:sldChg>
      <pc:sldChg chg="addSp delSp modSp add replId">
        <pc:chgData name="Aaryan Lath" userId="S::lath@purdue.edu::febc1e59-fde6-491a-8af4-61153c40beeb" providerId="AD" clId="Web-{45DB9861-F77D-4935-B871-D6E9261E807A}" dt="2025-03-26T20:38:07.374" v="913" actId="20577"/>
        <pc:sldMkLst>
          <pc:docMk/>
          <pc:sldMk cId="1564670305" sldId="326"/>
        </pc:sldMkLst>
      </pc:sldChg>
      <pc:sldChg chg="addSp delSp modSp add replId">
        <pc:chgData name="Aaryan Lath" userId="S::lath@purdue.edu::febc1e59-fde6-491a-8af4-61153c40beeb" providerId="AD" clId="Web-{45DB9861-F77D-4935-B871-D6E9261E807A}" dt="2025-03-26T20:03:46.424" v="507"/>
        <pc:sldMkLst>
          <pc:docMk/>
          <pc:sldMk cId="2975877442" sldId="327"/>
        </pc:sldMkLst>
        <pc:spChg chg="mod">
          <ac:chgData name="Aaryan Lath" userId="S::lath@purdue.edu::febc1e59-fde6-491a-8af4-61153c40beeb" providerId="AD" clId="Web-{45DB9861-F77D-4935-B871-D6E9261E807A}" dt="2025-03-26T19:55:17.467" v="411" actId="20577"/>
          <ac:spMkLst>
            <pc:docMk/>
            <pc:sldMk cId="2975877442" sldId="327"/>
            <ac:spMk id="22" creationId="{DB8ED658-7E09-9A2D-DB02-ECE365060C90}"/>
          </ac:spMkLst>
        </pc:spChg>
      </pc:sldChg>
      <pc:sldChg chg="addSp delSp modSp add del replId">
        <pc:chgData name="Aaryan Lath" userId="S::lath@purdue.edu::febc1e59-fde6-491a-8af4-61153c40beeb" providerId="AD" clId="Web-{45DB9861-F77D-4935-B871-D6E9261E807A}" dt="2025-03-26T23:20:58.578" v="1055"/>
        <pc:sldMkLst>
          <pc:docMk/>
          <pc:sldMk cId="1294197855" sldId="328"/>
        </pc:sldMkLst>
      </pc:sldChg>
      <pc:sldChg chg="addSp delSp modSp add replId">
        <pc:chgData name="Aaryan Lath" userId="S::lath@purdue.edu::febc1e59-fde6-491a-8af4-61153c40beeb" providerId="AD" clId="Web-{45DB9861-F77D-4935-B871-D6E9261E807A}" dt="2025-03-26T20:03:46.424" v="507"/>
        <pc:sldMkLst>
          <pc:docMk/>
          <pc:sldMk cId="1132384571" sldId="329"/>
        </pc:sldMkLst>
      </pc:sldChg>
      <pc:sldChg chg="addSp delSp modSp add replId">
        <pc:chgData name="Aaryan Lath" userId="S::lath@purdue.edu::febc1e59-fde6-491a-8af4-61153c40beeb" providerId="AD" clId="Web-{45DB9861-F77D-4935-B871-D6E9261E807A}" dt="2025-03-26T23:18:41.232" v="1050" actId="20577"/>
        <pc:sldMkLst>
          <pc:docMk/>
          <pc:sldMk cId="386035678" sldId="330"/>
        </pc:sldMkLst>
      </pc:sldChg>
      <pc:sldChg chg="addSp delSp modSp add del replId">
        <pc:chgData name="Aaryan Lath" userId="S::lath@purdue.edu::febc1e59-fde6-491a-8af4-61153c40beeb" providerId="AD" clId="Web-{45DB9861-F77D-4935-B871-D6E9261E807A}" dt="2025-03-26T23:20:42.016" v="1054"/>
        <pc:sldMkLst>
          <pc:docMk/>
          <pc:sldMk cId="1796214034" sldId="331"/>
        </pc:sldMkLst>
      </pc:sldChg>
      <pc:sldChg chg="addSp delSp modSp add replId">
        <pc:chgData name="Aaryan Lath" userId="S::lath@purdue.edu::febc1e59-fde6-491a-8af4-61153c40beeb" providerId="AD" clId="Web-{45DB9861-F77D-4935-B871-D6E9261E807A}" dt="2025-03-26T20:10:34.646" v="808" actId="20577"/>
        <pc:sldMkLst>
          <pc:docMk/>
          <pc:sldMk cId="545237585" sldId="332"/>
        </pc:sldMkLst>
      </pc:sldChg>
      <pc:sldChg chg="add replId">
        <pc:chgData name="Aaryan Lath" userId="S::lath@purdue.edu::febc1e59-fde6-491a-8af4-61153c40beeb" providerId="AD" clId="Web-{45DB9861-F77D-4935-B871-D6E9261E807A}" dt="2025-03-26T20:44:51.733" v="914"/>
        <pc:sldMkLst>
          <pc:docMk/>
          <pc:sldMk cId="3392878702" sldId="333"/>
        </pc:sldMkLst>
      </pc:sldChg>
      <pc:sldMasterChg chg="mod modSldLayout">
        <pc:chgData name="Aaryan Lath" userId="S::lath@purdue.edu::febc1e59-fde6-491a-8af4-61153c40beeb" providerId="AD" clId="Web-{45DB9861-F77D-4935-B871-D6E9261E807A}" dt="2025-03-26T20:03:46.424" v="507"/>
        <pc:sldMasterMkLst>
          <pc:docMk/>
          <pc:sldMasterMk cId="2748926263" sldId="2147483692"/>
        </pc:sldMasterMkLst>
        <pc:sldLayoutChg chg="mod">
          <pc:chgData name="Aaryan Lath" userId="S::lath@purdue.edu::febc1e59-fde6-491a-8af4-61153c40beeb" providerId="AD" clId="Web-{45DB9861-F77D-4935-B871-D6E9261E807A}" dt="2025-03-26T20:03:46.424" v="507"/>
          <pc:sldLayoutMkLst>
            <pc:docMk/>
            <pc:sldMasterMk cId="2748926263" sldId="2147483692"/>
            <pc:sldLayoutMk cId="2793811584" sldId="2147483649"/>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214704817" sldId="2147483665"/>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4000462121" sldId="2147483667"/>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492509209" sldId="2147483668"/>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3077890417" sldId="2147483669"/>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94677588" sldId="2147483693"/>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3237599013" sldId="2147483694"/>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1987598046" sldId="2147483695"/>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4064720121" sldId="2147483696"/>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433709783" sldId="2147483697"/>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812192420" sldId="2147483698"/>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2549029049" sldId="2147483699"/>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3654269523" sldId="2147483700"/>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1945425314" sldId="2147483701"/>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530876329" sldId="2147483702"/>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3744829254" sldId="2147483707"/>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3892967924" sldId="2147483708"/>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1316074815" sldId="2147483709"/>
          </pc:sldLayoutMkLst>
        </pc:sldLayoutChg>
        <pc:sldLayoutChg chg="mod">
          <pc:chgData name="Aaryan Lath" userId="S::lath@purdue.edu::febc1e59-fde6-491a-8af4-61153c40beeb" providerId="AD" clId="Web-{45DB9861-F77D-4935-B871-D6E9261E807A}" dt="2025-03-26T20:03:46.424" v="507"/>
          <pc:sldLayoutMkLst>
            <pc:docMk/>
            <pc:sldMasterMk cId="2748926263" sldId="2147483692"/>
            <pc:sldLayoutMk cId="1267419399" sldId="2147483751"/>
          </pc:sldLayoutMkLst>
        </pc:sldLayoutChg>
      </pc:sldMasterChg>
      <pc:sldMasterChg chg="mod modSldLayout">
        <pc:chgData name="Aaryan Lath" userId="S::lath@purdue.edu::febc1e59-fde6-491a-8af4-61153c40beeb" providerId="AD" clId="Web-{45DB9861-F77D-4935-B871-D6E9261E807A}" dt="2025-03-26T20:03:46.424" v="507"/>
        <pc:sldMasterMkLst>
          <pc:docMk/>
          <pc:sldMasterMk cId="37840214" sldId="2147483752"/>
        </pc:sldMasterMkLst>
        <pc:sldLayoutChg chg="mod">
          <pc:chgData name="Aaryan Lath" userId="S::lath@purdue.edu::febc1e59-fde6-491a-8af4-61153c40beeb" providerId="AD" clId="Web-{45DB9861-F77D-4935-B871-D6E9261E807A}" dt="2025-03-26T20:03:46.424" v="507"/>
          <pc:sldLayoutMkLst>
            <pc:docMk/>
            <pc:sldMasterMk cId="37840214" sldId="2147483752"/>
            <pc:sldLayoutMk cId="1739782981" sldId="2147483753"/>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3083472421" sldId="2147483754"/>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821641034" sldId="2147483755"/>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2323963246" sldId="2147483756"/>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489570036" sldId="2147483757"/>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4223288545" sldId="2147483758"/>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517888824" sldId="2147483759"/>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3681396685" sldId="2147483760"/>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1474521985" sldId="2147483761"/>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2309611442" sldId="2147483762"/>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1674619622" sldId="2147483763"/>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82300808" sldId="2147483764"/>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2384562064" sldId="2147483765"/>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3109413599" sldId="2147483766"/>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3595855361" sldId="2147483767"/>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1586525241" sldId="2147483768"/>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3756830285" sldId="2147483769"/>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1313459335" sldId="2147483770"/>
          </pc:sldLayoutMkLst>
        </pc:sldLayoutChg>
        <pc:sldLayoutChg chg="mod">
          <pc:chgData name="Aaryan Lath" userId="S::lath@purdue.edu::febc1e59-fde6-491a-8af4-61153c40beeb" providerId="AD" clId="Web-{45DB9861-F77D-4935-B871-D6E9261E807A}" dt="2025-03-26T20:03:46.424" v="507"/>
          <pc:sldLayoutMkLst>
            <pc:docMk/>
            <pc:sldMasterMk cId="37840214" sldId="2147483752"/>
            <pc:sldLayoutMk cId="2383320269" sldId="2147483771"/>
          </pc:sldLayoutMkLst>
        </pc:sldLayoutChg>
      </pc:sldMasterChg>
      <pc:sldMasterChg chg="mod modSldLayout">
        <pc:chgData name="Aaryan Lath" userId="S::lath@purdue.edu::febc1e59-fde6-491a-8af4-61153c40beeb" providerId="AD" clId="Web-{45DB9861-F77D-4935-B871-D6E9261E807A}" dt="2025-03-26T20:03:46.424" v="507"/>
        <pc:sldMasterMkLst>
          <pc:docMk/>
          <pc:sldMasterMk cId="2186145282" sldId="2147483772"/>
        </pc:sldMasterMkLst>
        <pc:sldLayoutChg chg="mod">
          <pc:chgData name="Aaryan Lath" userId="S::lath@purdue.edu::febc1e59-fde6-491a-8af4-61153c40beeb" providerId="AD" clId="Web-{45DB9861-F77D-4935-B871-D6E9261E807A}" dt="2025-03-26T20:03:46.424" v="507"/>
          <pc:sldLayoutMkLst>
            <pc:docMk/>
            <pc:sldMasterMk cId="2186145282" sldId="2147483772"/>
            <pc:sldLayoutMk cId="126123618" sldId="2147483773"/>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149560421" sldId="2147483774"/>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1769905470" sldId="2147483775"/>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2383052401" sldId="2147483776"/>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4202246544" sldId="2147483777"/>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1039606909" sldId="2147483778"/>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1146025958" sldId="2147483779"/>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3180276009" sldId="2147483780"/>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898989920" sldId="2147483781"/>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3010983356" sldId="2147483782"/>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2980078600" sldId="2147483783"/>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970189188" sldId="2147483784"/>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3500188785" sldId="2147483785"/>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3167755798" sldId="2147483786"/>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3426088835" sldId="2147483787"/>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2571436855" sldId="2147483788"/>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1238324941" sldId="2147483789"/>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1316005536" sldId="2147483790"/>
          </pc:sldLayoutMkLst>
        </pc:sldLayoutChg>
        <pc:sldLayoutChg chg="mod">
          <pc:chgData name="Aaryan Lath" userId="S::lath@purdue.edu::febc1e59-fde6-491a-8af4-61153c40beeb" providerId="AD" clId="Web-{45DB9861-F77D-4935-B871-D6E9261E807A}" dt="2025-03-26T20:03:46.424" v="507"/>
          <pc:sldLayoutMkLst>
            <pc:docMk/>
            <pc:sldMasterMk cId="2186145282" sldId="2147483772"/>
            <pc:sldLayoutMk cId="2406052294" sldId="2147483791"/>
          </pc:sldLayoutMkLst>
        </pc:sldLayoutChg>
      </pc:sldMasterChg>
      <pc:sldMasterChg chg="mod modSldLayout">
        <pc:chgData name="Aaryan Lath" userId="S::lath@purdue.edu::febc1e59-fde6-491a-8af4-61153c40beeb" providerId="AD" clId="Web-{45DB9861-F77D-4935-B871-D6E9261E807A}" dt="2025-03-26T20:03:46.424" v="507"/>
        <pc:sldMasterMkLst>
          <pc:docMk/>
          <pc:sldMasterMk cId="2583609973" sldId="2147483792"/>
        </pc:sldMasterMkLst>
        <pc:sldLayoutChg chg="mod">
          <pc:chgData name="Aaryan Lath" userId="S::lath@purdue.edu::febc1e59-fde6-491a-8af4-61153c40beeb" providerId="AD" clId="Web-{45DB9861-F77D-4935-B871-D6E9261E807A}" dt="2025-03-26T20:03:46.424" v="507"/>
          <pc:sldLayoutMkLst>
            <pc:docMk/>
            <pc:sldMasterMk cId="2583609973" sldId="2147483792"/>
            <pc:sldLayoutMk cId="3577316393" sldId="2147483793"/>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1505636660" sldId="2147483794"/>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1901274079" sldId="2147483795"/>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3935776571" sldId="2147483796"/>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1210776195" sldId="2147483797"/>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1963195209" sldId="2147483798"/>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2921396181" sldId="2147483799"/>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2433337253" sldId="2147483800"/>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686169697" sldId="2147483801"/>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2110176962" sldId="2147483802"/>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2302733070" sldId="2147483803"/>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684206613" sldId="2147483804"/>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2209466120" sldId="2147483805"/>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2528016500" sldId="2147483806"/>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2659935475" sldId="2147483807"/>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4168904666" sldId="2147483808"/>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1453558031" sldId="2147483809"/>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181905755" sldId="2147483810"/>
          </pc:sldLayoutMkLst>
        </pc:sldLayoutChg>
        <pc:sldLayoutChg chg="mod">
          <pc:chgData name="Aaryan Lath" userId="S::lath@purdue.edu::febc1e59-fde6-491a-8af4-61153c40beeb" providerId="AD" clId="Web-{45DB9861-F77D-4935-B871-D6E9261E807A}" dt="2025-03-26T20:03:46.424" v="507"/>
          <pc:sldLayoutMkLst>
            <pc:docMk/>
            <pc:sldMasterMk cId="2583609973" sldId="2147483792"/>
            <pc:sldLayoutMk cId="2072840090" sldId="2147483811"/>
          </pc:sldLayoutMkLst>
        </pc:sldLayoutChg>
      </pc:sldMasterChg>
    </pc:docChg>
  </pc:docChgLst>
  <pc:docChgLst>
    <pc:chgData name="Aaryan Lath" userId="febc1e59-fde6-491a-8af4-61153c40beeb" providerId="ADAL" clId="{C09E58C4-ADC4-1144-AE72-1B70182ABBA5}"/>
    <pc:docChg chg="undo custSel modSld">
      <pc:chgData name="Aaryan Lath" userId="febc1e59-fde6-491a-8af4-61153c40beeb" providerId="ADAL" clId="{C09E58C4-ADC4-1144-AE72-1B70182ABBA5}" dt="2025-04-08T13:40:29.614" v="401"/>
      <pc:docMkLst>
        <pc:docMk/>
      </pc:docMkLst>
      <pc:sldChg chg="addSp delSp">
        <pc:chgData name="Aaryan Lath" userId="febc1e59-fde6-491a-8af4-61153c40beeb" providerId="ADAL" clId="{C09E58C4-ADC4-1144-AE72-1B70182ABBA5}" dt="2025-04-04T20:30:01.810" v="59"/>
        <pc:sldMkLst>
          <pc:docMk/>
          <pc:sldMk cId="2975877442" sldId="327"/>
        </pc:sldMkLst>
      </pc:sldChg>
      <pc:sldChg chg="addSp delSp">
        <pc:chgData name="Aaryan Lath" userId="febc1e59-fde6-491a-8af4-61153c40beeb" providerId="ADAL" clId="{C09E58C4-ADC4-1144-AE72-1B70182ABBA5}" dt="2025-04-04T20:26:24.787" v="15"/>
        <pc:sldMkLst>
          <pc:docMk/>
          <pc:sldMk cId="3392878702" sldId="333"/>
        </pc:sldMkLst>
      </pc:sldChg>
      <pc:sldChg chg="addSp delSp">
        <pc:chgData name="Aaryan Lath" userId="febc1e59-fde6-491a-8af4-61153c40beeb" providerId="ADAL" clId="{C09E58C4-ADC4-1144-AE72-1B70182ABBA5}" dt="2025-04-08T13:40:29.614" v="401"/>
        <pc:sldMkLst>
          <pc:docMk/>
          <pc:sldMk cId="2370173688" sldId="335"/>
        </pc:sldMkLst>
        <pc:inkChg chg="add">
          <ac:chgData name="Aaryan Lath" userId="febc1e59-fde6-491a-8af4-61153c40beeb" providerId="ADAL" clId="{C09E58C4-ADC4-1144-AE72-1B70182ABBA5}" dt="2025-04-04T20:27:08.397" v="16"/>
          <ac:inkMkLst>
            <pc:docMk/>
            <pc:sldMk cId="2370173688" sldId="335"/>
            <ac:inkMk id="2" creationId="{9E91E87C-CCA9-5BD2-F3E8-5FC2641BABA8}"/>
          </ac:inkMkLst>
        </pc:inkChg>
        <pc:inkChg chg="add">
          <ac:chgData name="Aaryan Lath" userId="febc1e59-fde6-491a-8af4-61153c40beeb" providerId="ADAL" clId="{C09E58C4-ADC4-1144-AE72-1B70182ABBA5}" dt="2025-04-08T13:40:29.614" v="401"/>
          <ac:inkMkLst>
            <pc:docMk/>
            <pc:sldMk cId="2370173688" sldId="335"/>
            <ac:inkMk id="12" creationId="{39C187D3-794C-0163-76B8-FC3218817CBC}"/>
          </ac:inkMkLst>
        </pc:inkChg>
      </pc:sldChg>
      <pc:sldChg chg="addSp delSp">
        <pc:chgData name="Aaryan Lath" userId="febc1e59-fde6-491a-8af4-61153c40beeb" providerId="ADAL" clId="{C09E58C4-ADC4-1144-AE72-1B70182ABBA5}" dt="2025-04-04T20:34:22.053" v="122"/>
        <pc:sldMkLst>
          <pc:docMk/>
          <pc:sldMk cId="370237199" sldId="337"/>
        </pc:sldMkLst>
      </pc:sldChg>
      <pc:sldChg chg="addSp delSp">
        <pc:chgData name="Aaryan Lath" userId="febc1e59-fde6-491a-8af4-61153c40beeb" providerId="ADAL" clId="{C09E58C4-ADC4-1144-AE72-1B70182ABBA5}" dt="2025-04-04T20:34:36.272" v="131"/>
        <pc:sldMkLst>
          <pc:docMk/>
          <pc:sldMk cId="2726464028" sldId="339"/>
        </pc:sldMkLst>
      </pc:sldChg>
      <pc:sldChg chg="addSp delSp">
        <pc:chgData name="Aaryan Lath" userId="febc1e59-fde6-491a-8af4-61153c40beeb" providerId="ADAL" clId="{C09E58C4-ADC4-1144-AE72-1B70182ABBA5}" dt="2025-04-04T20:41:05.395" v="224"/>
        <pc:sldMkLst>
          <pc:docMk/>
          <pc:sldMk cId="57324434" sldId="340"/>
        </pc:sldMkLst>
      </pc:sldChg>
      <pc:sldChg chg="addSp delSp">
        <pc:chgData name="Aaryan Lath" userId="febc1e59-fde6-491a-8af4-61153c40beeb" providerId="ADAL" clId="{C09E58C4-ADC4-1144-AE72-1B70182ABBA5}" dt="2025-04-04T20:46:31.545" v="373"/>
        <pc:sldMkLst>
          <pc:docMk/>
          <pc:sldMk cId="3467809130" sldId="341"/>
        </pc:sldMkLst>
      </pc:sldChg>
      <pc:sldChg chg="addSp">
        <pc:chgData name="Aaryan Lath" userId="febc1e59-fde6-491a-8af4-61153c40beeb" providerId="ADAL" clId="{C09E58C4-ADC4-1144-AE72-1B70182ABBA5}" dt="2025-04-04T20:36:04.845" v="147"/>
        <pc:sldMkLst>
          <pc:docMk/>
          <pc:sldMk cId="151760776" sldId="342"/>
        </pc:sldMkLst>
      </pc:sldChg>
      <pc:sldChg chg="addSp delSp modSp">
        <pc:chgData name="Aaryan Lath" userId="febc1e59-fde6-491a-8af4-61153c40beeb" providerId="ADAL" clId="{C09E58C4-ADC4-1144-AE72-1B70182ABBA5}" dt="2025-04-04T20:41:27.592" v="247"/>
        <pc:sldMkLst>
          <pc:docMk/>
          <pc:sldMk cId="2333802583" sldId="346"/>
        </pc:sldMkLst>
      </pc:sldChg>
      <pc:sldChg chg="addSp delSp">
        <pc:chgData name="Aaryan Lath" userId="febc1e59-fde6-491a-8af4-61153c40beeb" providerId="ADAL" clId="{C09E58C4-ADC4-1144-AE72-1B70182ABBA5}" dt="2025-04-04T20:41:35.994" v="252"/>
        <pc:sldMkLst>
          <pc:docMk/>
          <pc:sldMk cId="2489671882" sldId="348"/>
        </pc:sldMkLst>
      </pc:sldChg>
      <pc:sldChg chg="addSp delSp modNotesTx">
        <pc:chgData name="Aaryan Lath" userId="febc1e59-fde6-491a-8af4-61153c40beeb" providerId="ADAL" clId="{C09E58C4-ADC4-1144-AE72-1B70182ABBA5}" dt="2025-04-04T20:51:49.918" v="394" actId="20577"/>
        <pc:sldMkLst>
          <pc:docMk/>
          <pc:sldMk cId="3663346335" sldId="349"/>
        </pc:sldMkLst>
      </pc:sldChg>
      <pc:sldChg chg="addSp delSp">
        <pc:chgData name="Aaryan Lath" userId="febc1e59-fde6-491a-8af4-61153c40beeb" providerId="ADAL" clId="{C09E58C4-ADC4-1144-AE72-1B70182ABBA5}" dt="2025-04-04T20:43:30.321" v="304"/>
        <pc:sldMkLst>
          <pc:docMk/>
          <pc:sldMk cId="1542402467" sldId="350"/>
        </pc:sldMkLst>
      </pc:sldChg>
    </pc:docChg>
  </pc:docChgLst>
  <pc:docChgLst>
    <pc:chgData name="Aaryan Lath" userId="febc1e59-fde6-491a-8af4-61153c40beeb" providerId="ADAL" clId="{BD1B1ED3-88C2-1144-ADA7-7420990249D1}"/>
    <pc:docChg chg="undo redo custSel addSld delSld modSld sldOrd modMainMaster">
      <pc:chgData name="Aaryan Lath" userId="febc1e59-fde6-491a-8af4-61153c40beeb" providerId="ADAL" clId="{BD1B1ED3-88C2-1144-ADA7-7420990249D1}" dt="2025-04-18T17:09:14.896" v="10304" actId="20577"/>
      <pc:docMkLst>
        <pc:docMk/>
      </pc:docMkLst>
      <pc:sldChg chg="addSp delSp modSp mod modClrScheme chgLayout modNotesTx">
        <pc:chgData name="Aaryan Lath" userId="febc1e59-fde6-491a-8af4-61153c40beeb" providerId="ADAL" clId="{BD1B1ED3-88C2-1144-ADA7-7420990249D1}" dt="2025-04-04T14:04:42.907" v="2497" actId="20577"/>
        <pc:sldMkLst>
          <pc:docMk/>
          <pc:sldMk cId="2591845270" sldId="279"/>
        </pc:sldMkLst>
        <pc:spChg chg="mod ord">
          <ac:chgData name="Aaryan Lath" userId="febc1e59-fde6-491a-8af4-61153c40beeb" providerId="ADAL" clId="{BD1B1ED3-88C2-1144-ADA7-7420990249D1}" dt="2025-04-04T07:11:16.521" v="381" actId="404"/>
          <ac:spMkLst>
            <pc:docMk/>
            <pc:sldMk cId="2591845270" sldId="279"/>
            <ac:spMk id="22" creationId="{414135FC-B4DF-095A-DF66-BACD2119AAE5}"/>
          </ac:spMkLst>
        </pc:spChg>
        <pc:spChg chg="add mod">
          <ac:chgData name="Aaryan Lath" userId="febc1e59-fde6-491a-8af4-61153c40beeb" providerId="ADAL" clId="{BD1B1ED3-88C2-1144-ADA7-7420990249D1}" dt="2025-04-04T07:11:22.463" v="382" actId="404"/>
          <ac:spMkLst>
            <pc:docMk/>
            <pc:sldMk cId="2591845270" sldId="279"/>
            <ac:spMk id="1033" creationId="{9DCF77DF-EF9F-92CC-6CE0-A923FEF433A0}"/>
          </ac:spMkLst>
        </pc:spChg>
        <pc:spChg chg="add mod">
          <ac:chgData name="Aaryan Lath" userId="febc1e59-fde6-491a-8af4-61153c40beeb" providerId="ADAL" clId="{BD1B1ED3-88C2-1144-ADA7-7420990249D1}" dt="2025-04-04T14:02:03.668" v="2254" actId="20577"/>
          <ac:spMkLst>
            <pc:docMk/>
            <pc:sldMk cId="2591845270" sldId="279"/>
            <ac:spMk id="1035" creationId="{A2FB1E2E-3726-1570-3792-54FC5013934B}"/>
          </ac:spMkLst>
        </pc:spChg>
        <pc:spChg chg="add del mod">
          <ac:chgData name="Aaryan Lath" userId="febc1e59-fde6-491a-8af4-61153c40beeb" providerId="ADAL" clId="{BD1B1ED3-88C2-1144-ADA7-7420990249D1}" dt="2025-04-03T14:14:13.914" v="269" actId="478"/>
          <ac:spMkLst>
            <pc:docMk/>
            <pc:sldMk cId="2591845270" sldId="279"/>
            <ac:spMk id="1037" creationId="{0F1423F3-4D2F-D16B-8232-11B0C443ABC5}"/>
          </ac:spMkLst>
        </pc:spChg>
        <pc:picChg chg="add mod">
          <ac:chgData name="Aaryan Lath" userId="febc1e59-fde6-491a-8af4-61153c40beeb" providerId="ADAL" clId="{BD1B1ED3-88C2-1144-ADA7-7420990249D1}" dt="2025-04-03T01:25:37.853" v="111" actId="1035"/>
          <ac:picMkLst>
            <pc:docMk/>
            <pc:sldMk cId="2591845270" sldId="279"/>
            <ac:picMk id="1026" creationId="{09B9CA30-BC7D-A214-1508-5BF319F98674}"/>
          </ac:picMkLst>
        </pc:picChg>
        <pc:picChg chg="add mod">
          <ac:chgData name="Aaryan Lath" userId="febc1e59-fde6-491a-8af4-61153c40beeb" providerId="ADAL" clId="{BD1B1ED3-88C2-1144-ADA7-7420990249D1}" dt="2025-04-03T01:25:37.853" v="111" actId="1035"/>
          <ac:picMkLst>
            <pc:docMk/>
            <pc:sldMk cId="2591845270" sldId="279"/>
            <ac:picMk id="1028" creationId="{25378E9D-70D2-4A60-59D7-C79AAB5D0E41}"/>
          </ac:picMkLst>
        </pc:picChg>
      </pc:sldChg>
      <pc:sldChg chg="addSp modSp mod modNotes modNotesTx">
        <pc:chgData name="Aaryan Lath" userId="febc1e59-fde6-491a-8af4-61153c40beeb" providerId="ADAL" clId="{BD1B1ED3-88C2-1144-ADA7-7420990249D1}" dt="2025-04-08T20:58:15.299" v="9704" actId="20577"/>
        <pc:sldMkLst>
          <pc:docMk/>
          <pc:sldMk cId="444998810" sldId="297"/>
        </pc:sldMkLst>
        <pc:spChg chg="mod">
          <ac:chgData name="Aaryan Lath" userId="febc1e59-fde6-491a-8af4-61153c40beeb" providerId="ADAL" clId="{BD1B1ED3-88C2-1144-ADA7-7420990249D1}" dt="2025-04-04T13:40:45.809" v="816" actId="14100"/>
          <ac:spMkLst>
            <pc:docMk/>
            <pc:sldMk cId="444998810" sldId="297"/>
            <ac:spMk id="2" creationId="{11CF5496-408C-3CC6-9B1F-4723AC8BC010}"/>
          </ac:spMkLst>
        </pc:spChg>
        <pc:spChg chg="add mod">
          <ac:chgData name="Aaryan Lath" userId="febc1e59-fde6-491a-8af4-61153c40beeb" providerId="ADAL" clId="{BD1B1ED3-88C2-1144-ADA7-7420990249D1}" dt="2025-03-27T21:24:47.624" v="51" actId="27636"/>
          <ac:spMkLst>
            <pc:docMk/>
            <pc:sldMk cId="444998810" sldId="297"/>
            <ac:spMk id="3" creationId="{0919EBE2-CBD1-562B-EAE0-3A31E092CDDA}"/>
          </ac:spMkLst>
        </pc:spChg>
        <pc:picChg chg="mod">
          <ac:chgData name="Aaryan Lath" userId="febc1e59-fde6-491a-8af4-61153c40beeb" providerId="ADAL" clId="{BD1B1ED3-88C2-1144-ADA7-7420990249D1}" dt="2025-03-27T21:23:45.216" v="4" actId="1076"/>
          <ac:picMkLst>
            <pc:docMk/>
            <pc:sldMk cId="444998810" sldId="297"/>
            <ac:picMk id="7" creationId="{834DC92A-2968-24D6-FA60-626EAAC7294F}"/>
          </ac:picMkLst>
        </pc:picChg>
      </pc:sldChg>
      <pc:sldChg chg="modSp mod ord modNotesTx">
        <pc:chgData name="Aaryan Lath" userId="febc1e59-fde6-491a-8af4-61153c40beeb" providerId="ADAL" clId="{BD1B1ED3-88C2-1144-ADA7-7420990249D1}" dt="2025-04-08T14:59:10.035" v="8772" actId="20577"/>
        <pc:sldMkLst>
          <pc:docMk/>
          <pc:sldMk cId="2490132201" sldId="318"/>
        </pc:sldMkLst>
        <pc:picChg chg="mod">
          <ac:chgData name="Aaryan Lath" userId="febc1e59-fde6-491a-8af4-61153c40beeb" providerId="ADAL" clId="{BD1B1ED3-88C2-1144-ADA7-7420990249D1}" dt="2025-04-03T14:13:43.681" v="266" actId="1035"/>
          <ac:picMkLst>
            <pc:docMk/>
            <pc:sldMk cId="2490132201" sldId="318"/>
            <ac:picMk id="7" creationId="{037282C0-3C42-0218-C3A6-3F72633AE115}"/>
          </ac:picMkLst>
        </pc:picChg>
      </pc:sldChg>
      <pc:sldChg chg="delSp del mod">
        <pc:chgData name="Aaryan Lath" userId="febc1e59-fde6-491a-8af4-61153c40beeb" providerId="ADAL" clId="{BD1B1ED3-88C2-1144-ADA7-7420990249D1}" dt="2025-04-04T13:33:40.667" v="776" actId="2696"/>
        <pc:sldMkLst>
          <pc:docMk/>
          <pc:sldMk cId="3259056488" sldId="319"/>
        </pc:sldMkLst>
      </pc:sldChg>
      <pc:sldChg chg="addSp delSp modSp del mod">
        <pc:chgData name="Aaryan Lath" userId="febc1e59-fde6-491a-8af4-61153c40beeb" providerId="ADAL" clId="{BD1B1ED3-88C2-1144-ADA7-7420990249D1}" dt="2025-04-04T14:18:35.260" v="2776" actId="2696"/>
        <pc:sldMkLst>
          <pc:docMk/>
          <pc:sldMk cId="2100545921" sldId="321"/>
        </pc:sldMkLst>
      </pc:sldChg>
      <pc:sldChg chg="delSp modSp mod">
        <pc:chgData name="Aaryan Lath" userId="febc1e59-fde6-491a-8af4-61153c40beeb" providerId="ADAL" clId="{BD1B1ED3-88C2-1144-ADA7-7420990249D1}" dt="2025-04-04T07:10:02.684" v="376" actId="255"/>
        <pc:sldMkLst>
          <pc:docMk/>
          <pc:sldMk cId="2842068589" sldId="323"/>
        </pc:sldMkLst>
      </pc:sldChg>
      <pc:sldChg chg="delSp del mod">
        <pc:chgData name="Aaryan Lath" userId="febc1e59-fde6-491a-8af4-61153c40beeb" providerId="ADAL" clId="{BD1B1ED3-88C2-1144-ADA7-7420990249D1}" dt="2025-04-04T13:33:42.012" v="777" actId="2696"/>
        <pc:sldMkLst>
          <pc:docMk/>
          <pc:sldMk cId="1254390809" sldId="324"/>
        </pc:sldMkLst>
      </pc:sldChg>
      <pc:sldChg chg="delSp del mod">
        <pc:chgData name="Aaryan Lath" userId="febc1e59-fde6-491a-8af4-61153c40beeb" providerId="ADAL" clId="{BD1B1ED3-88C2-1144-ADA7-7420990249D1}" dt="2025-04-04T07:03:48.366" v="369" actId="2696"/>
        <pc:sldMkLst>
          <pc:docMk/>
          <pc:sldMk cId="2505204241" sldId="325"/>
        </pc:sldMkLst>
      </pc:sldChg>
      <pc:sldChg chg="delSp modSp del mod">
        <pc:chgData name="Aaryan Lath" userId="febc1e59-fde6-491a-8af4-61153c40beeb" providerId="ADAL" clId="{BD1B1ED3-88C2-1144-ADA7-7420990249D1}" dt="2025-04-03T14:15:05.281" v="278" actId="2696"/>
        <pc:sldMkLst>
          <pc:docMk/>
          <pc:sldMk cId="1564670305" sldId="326"/>
        </pc:sldMkLst>
      </pc:sldChg>
      <pc:sldChg chg="addSp delSp modSp mod modClrScheme chgLayout modNotesTx">
        <pc:chgData name="Aaryan Lath" userId="febc1e59-fde6-491a-8af4-61153c40beeb" providerId="ADAL" clId="{BD1B1ED3-88C2-1144-ADA7-7420990249D1}" dt="2025-04-08T13:53:57.347" v="7986" actId="20577"/>
        <pc:sldMkLst>
          <pc:docMk/>
          <pc:sldMk cId="2975877442" sldId="327"/>
        </pc:sldMkLst>
        <pc:spChg chg="mod">
          <ac:chgData name="Aaryan Lath" userId="febc1e59-fde6-491a-8af4-61153c40beeb" providerId="ADAL" clId="{BD1B1ED3-88C2-1144-ADA7-7420990249D1}" dt="2025-04-04T11:33:28.550" v="471" actId="20577"/>
          <ac:spMkLst>
            <pc:docMk/>
            <pc:sldMk cId="2975877442" sldId="327"/>
            <ac:spMk id="2" creationId="{BA4C9867-1489-262E-80D5-E990C5FECD4C}"/>
          </ac:spMkLst>
        </pc:spChg>
        <pc:spChg chg="mod">
          <ac:chgData name="Aaryan Lath" userId="febc1e59-fde6-491a-8af4-61153c40beeb" providerId="ADAL" clId="{BD1B1ED3-88C2-1144-ADA7-7420990249D1}" dt="2025-04-04T14:21:09.353" v="2811" actId="1036"/>
          <ac:spMkLst>
            <pc:docMk/>
            <pc:sldMk cId="2975877442" sldId="327"/>
            <ac:spMk id="22" creationId="{DB8ED658-7E09-9A2D-DB02-ECE365060C90}"/>
          </ac:spMkLst>
        </pc:spChg>
        <pc:spChg chg="add mod ord">
          <ac:chgData name="Aaryan Lath" userId="febc1e59-fde6-491a-8af4-61153c40beeb" providerId="ADAL" clId="{BD1B1ED3-88C2-1144-ADA7-7420990249D1}" dt="2025-04-04T04:31:52.448" v="365" actId="26606"/>
          <ac:spMkLst>
            <pc:docMk/>
            <pc:sldMk cId="2975877442" sldId="327"/>
            <ac:spMk id="27" creationId="{BB81CAD9-A686-13D5-4323-1085653A7187}"/>
          </ac:spMkLst>
        </pc:spChg>
        <pc:picChg chg="add mod">
          <ac:chgData name="Aaryan Lath" userId="febc1e59-fde6-491a-8af4-61153c40beeb" providerId="ADAL" clId="{BD1B1ED3-88C2-1144-ADA7-7420990249D1}" dt="2025-04-04T04:31:59.435" v="367" actId="14100"/>
          <ac:picMkLst>
            <pc:docMk/>
            <pc:sldMk cId="2975877442" sldId="327"/>
            <ac:picMk id="6" creationId="{033B21EF-52D4-92C6-05B4-5A94B907C7B4}"/>
          </ac:picMkLst>
        </pc:picChg>
      </pc:sldChg>
      <pc:sldChg chg="delSp del mod">
        <pc:chgData name="Aaryan Lath" userId="febc1e59-fde6-491a-8af4-61153c40beeb" providerId="ADAL" clId="{BD1B1ED3-88C2-1144-ADA7-7420990249D1}" dt="2025-04-04T13:33:43.001" v="778" actId="2696"/>
        <pc:sldMkLst>
          <pc:docMk/>
          <pc:sldMk cId="1132384571" sldId="329"/>
        </pc:sldMkLst>
      </pc:sldChg>
      <pc:sldChg chg="delSp modSp del mod">
        <pc:chgData name="Aaryan Lath" userId="febc1e59-fde6-491a-8af4-61153c40beeb" providerId="ADAL" clId="{BD1B1ED3-88C2-1144-ADA7-7420990249D1}" dt="2025-04-04T11:40:53.440" v="509" actId="2696"/>
        <pc:sldMkLst>
          <pc:docMk/>
          <pc:sldMk cId="386035678" sldId="330"/>
        </pc:sldMkLst>
      </pc:sldChg>
      <pc:sldChg chg="delSp modSp del mod">
        <pc:chgData name="Aaryan Lath" userId="febc1e59-fde6-491a-8af4-61153c40beeb" providerId="ADAL" clId="{BD1B1ED3-88C2-1144-ADA7-7420990249D1}" dt="2025-04-04T11:40:04.758" v="502" actId="2696"/>
        <pc:sldMkLst>
          <pc:docMk/>
          <pc:sldMk cId="545237585" sldId="332"/>
        </pc:sldMkLst>
      </pc:sldChg>
      <pc:sldChg chg="addSp delSp modSp mod modClrScheme chgLayout modNotesTx">
        <pc:chgData name="Aaryan Lath" userId="febc1e59-fde6-491a-8af4-61153c40beeb" providerId="ADAL" clId="{BD1B1ED3-88C2-1144-ADA7-7420990249D1}" dt="2025-04-08T21:34:42.645" v="9711" actId="20577"/>
        <pc:sldMkLst>
          <pc:docMk/>
          <pc:sldMk cId="3392878702" sldId="333"/>
        </pc:sldMkLst>
        <pc:spChg chg="add mod">
          <ac:chgData name="Aaryan Lath" userId="febc1e59-fde6-491a-8af4-61153c40beeb" providerId="ADAL" clId="{BD1B1ED3-88C2-1144-ADA7-7420990249D1}" dt="2025-04-08T10:49:07.800" v="7878" actId="1076"/>
          <ac:spMkLst>
            <pc:docMk/>
            <pc:sldMk cId="3392878702" sldId="333"/>
            <ac:spMk id="2" creationId="{0D7CD424-235F-17F7-7B21-82AAD3B29DCE}"/>
          </ac:spMkLst>
        </pc:spChg>
        <pc:spChg chg="mod ord">
          <ac:chgData name="Aaryan Lath" userId="febc1e59-fde6-491a-8af4-61153c40beeb" providerId="ADAL" clId="{BD1B1ED3-88C2-1144-ADA7-7420990249D1}" dt="2025-04-04T07:11:12.622" v="380" actId="404"/>
          <ac:spMkLst>
            <pc:docMk/>
            <pc:sldMk cId="3392878702" sldId="333"/>
            <ac:spMk id="22" creationId="{0BE732C5-F85C-3431-4B9D-DCAC0C52ACBE}"/>
          </ac:spMkLst>
        </pc:spChg>
        <pc:spChg chg="add del mod">
          <ac:chgData name="Aaryan Lath" userId="febc1e59-fde6-491a-8af4-61153c40beeb" providerId="ADAL" clId="{BD1B1ED3-88C2-1144-ADA7-7420990249D1}" dt="2025-04-03T14:14:15.356" v="270" actId="478"/>
          <ac:spMkLst>
            <pc:docMk/>
            <pc:sldMk cId="3392878702" sldId="333"/>
            <ac:spMk id="25" creationId="{E5D32674-E7D8-A590-82B5-9489F3BA3D98}"/>
          </ac:spMkLst>
        </pc:spChg>
        <pc:spChg chg="add mod">
          <ac:chgData name="Aaryan Lath" userId="febc1e59-fde6-491a-8af4-61153c40beeb" providerId="ADAL" clId="{BD1B1ED3-88C2-1144-ADA7-7420990249D1}" dt="2025-04-08T10:48:06.757" v="7847" actId="20577"/>
          <ac:spMkLst>
            <pc:docMk/>
            <pc:sldMk cId="3392878702" sldId="333"/>
            <ac:spMk id="27" creationId="{7F7FEB3B-E7E2-6DA9-F343-3697163EC5CF}"/>
          </ac:spMkLst>
        </pc:spChg>
      </pc:sldChg>
      <pc:sldChg chg="delSp modSp del mod">
        <pc:chgData name="Aaryan Lath" userId="febc1e59-fde6-491a-8af4-61153c40beeb" providerId="ADAL" clId="{BD1B1ED3-88C2-1144-ADA7-7420990249D1}" dt="2025-04-04T14:21:27.879" v="2812" actId="2696"/>
        <pc:sldMkLst>
          <pc:docMk/>
          <pc:sldMk cId="36797377" sldId="334"/>
        </pc:sldMkLst>
      </pc:sldChg>
      <pc:sldChg chg="delSp add del mod">
        <pc:chgData name="Aaryan Lath" userId="febc1e59-fde6-491a-8af4-61153c40beeb" providerId="ADAL" clId="{BD1B1ED3-88C2-1144-ADA7-7420990249D1}" dt="2025-04-03T14:10:01.818" v="236" actId="2696"/>
        <pc:sldMkLst>
          <pc:docMk/>
          <pc:sldMk cId="2052204405" sldId="335"/>
        </pc:sldMkLst>
      </pc:sldChg>
      <pc:sldChg chg="addSp delSp modSp new mod ord modNotesTx">
        <pc:chgData name="Aaryan Lath" userId="febc1e59-fde6-491a-8af4-61153c40beeb" providerId="ADAL" clId="{BD1B1ED3-88C2-1144-ADA7-7420990249D1}" dt="2025-04-08T21:38:47.542" v="9873" actId="20577"/>
        <pc:sldMkLst>
          <pc:docMk/>
          <pc:sldMk cId="2370173688" sldId="335"/>
        </pc:sldMkLst>
        <pc:spChg chg="add mod">
          <ac:chgData name="Aaryan Lath" userId="febc1e59-fde6-491a-8af4-61153c40beeb" providerId="ADAL" clId="{BD1B1ED3-88C2-1144-ADA7-7420990249D1}" dt="2025-04-03T16:58:11.213" v="354" actId="20577"/>
          <ac:spMkLst>
            <pc:docMk/>
            <pc:sldMk cId="2370173688" sldId="335"/>
            <ac:spMk id="6" creationId="{74AC3A2A-5424-0678-FF64-AE61C2FAB776}"/>
          </ac:spMkLst>
        </pc:spChg>
        <pc:picChg chg="add mod">
          <ac:chgData name="Aaryan Lath" userId="febc1e59-fde6-491a-8af4-61153c40beeb" providerId="ADAL" clId="{BD1B1ED3-88C2-1144-ADA7-7420990249D1}" dt="2025-04-03T14:14:57.749" v="277"/>
          <ac:picMkLst>
            <pc:docMk/>
            <pc:sldMk cId="2370173688" sldId="335"/>
            <ac:picMk id="8" creationId="{B677C9CF-87AA-2052-C072-F467DB8984E7}"/>
          </ac:picMkLst>
        </pc:picChg>
        <pc:picChg chg="add mod">
          <ac:chgData name="Aaryan Lath" userId="febc1e59-fde6-491a-8af4-61153c40beeb" providerId="ADAL" clId="{BD1B1ED3-88C2-1144-ADA7-7420990249D1}" dt="2025-04-03T14:14:57.749" v="277"/>
          <ac:picMkLst>
            <pc:docMk/>
            <pc:sldMk cId="2370173688" sldId="335"/>
            <ac:picMk id="9" creationId="{CC8A688D-C0B5-E21C-9568-BBB35C2E935B}"/>
          </ac:picMkLst>
        </pc:picChg>
      </pc:sldChg>
      <pc:sldChg chg="new">
        <pc:chgData name="Aaryan Lath" userId="febc1e59-fde6-491a-8af4-61153c40beeb" providerId="ADAL" clId="{BD1B1ED3-88C2-1144-ADA7-7420990249D1}" dt="2025-04-04T07:10:15.402" v="377" actId="680"/>
        <pc:sldMkLst>
          <pc:docMk/>
          <pc:sldMk cId="299788679" sldId="336"/>
        </pc:sldMkLst>
      </pc:sldChg>
      <pc:sldChg chg="modSp add del mod">
        <pc:chgData name="Aaryan Lath" userId="febc1e59-fde6-491a-8af4-61153c40beeb" providerId="ADAL" clId="{BD1B1ED3-88C2-1144-ADA7-7420990249D1}" dt="2025-04-04T13:32:22.359" v="640" actId="2696"/>
        <pc:sldMkLst>
          <pc:docMk/>
          <pc:sldMk cId="4095255209" sldId="336"/>
        </pc:sldMkLst>
      </pc:sldChg>
      <pc:sldChg chg="addSp delSp modSp add mod ord modNotesTx">
        <pc:chgData name="Aaryan Lath" userId="febc1e59-fde6-491a-8af4-61153c40beeb" providerId="ADAL" clId="{BD1B1ED3-88C2-1144-ADA7-7420990249D1}" dt="2025-04-18T17:09:14.896" v="10304" actId="20577"/>
        <pc:sldMkLst>
          <pc:docMk/>
          <pc:sldMk cId="370237199" sldId="337"/>
        </pc:sldMkLst>
        <pc:spChg chg="add mod">
          <ac:chgData name="Aaryan Lath" userId="febc1e59-fde6-491a-8af4-61153c40beeb" providerId="ADAL" clId="{BD1B1ED3-88C2-1144-ADA7-7420990249D1}" dt="2025-04-04T11:40:33.542" v="506"/>
          <ac:spMkLst>
            <pc:docMk/>
            <pc:sldMk cId="370237199" sldId="337"/>
            <ac:spMk id="4" creationId="{679351A8-39D8-DAEA-BD05-CA6107F72842}"/>
          </ac:spMkLst>
        </pc:spChg>
        <pc:spChg chg="mod">
          <ac:chgData name="Aaryan Lath" userId="febc1e59-fde6-491a-8af4-61153c40beeb" providerId="ADAL" clId="{BD1B1ED3-88C2-1144-ADA7-7420990249D1}" dt="2025-04-04T14:19:31.426" v="2789" actId="14100"/>
          <ac:spMkLst>
            <pc:docMk/>
            <pc:sldMk cId="370237199" sldId="337"/>
            <ac:spMk id="6" creationId="{D8CB76CD-8A1A-4DCF-35B7-79C8A1E3E7EE}"/>
          </ac:spMkLst>
        </pc:spChg>
        <pc:spChg chg="add mod">
          <ac:chgData name="Aaryan Lath" userId="febc1e59-fde6-491a-8af4-61153c40beeb" providerId="ADAL" clId="{BD1B1ED3-88C2-1144-ADA7-7420990249D1}" dt="2025-04-04T11:40:33.542" v="506"/>
          <ac:spMkLst>
            <pc:docMk/>
            <pc:sldMk cId="370237199" sldId="337"/>
            <ac:spMk id="13" creationId="{4B4B43C4-3B78-E542-BDA7-DFF01853222D}"/>
          </ac:spMkLst>
        </pc:spChg>
        <pc:spChg chg="add mod">
          <ac:chgData name="Aaryan Lath" userId="febc1e59-fde6-491a-8af4-61153c40beeb" providerId="ADAL" clId="{BD1B1ED3-88C2-1144-ADA7-7420990249D1}" dt="2025-04-04T11:40:33.542" v="506"/>
          <ac:spMkLst>
            <pc:docMk/>
            <pc:sldMk cId="370237199" sldId="337"/>
            <ac:spMk id="17" creationId="{2485AEBE-5A52-8EF6-F53A-6A2C7C895F83}"/>
          </ac:spMkLst>
        </pc:spChg>
        <pc:spChg chg="add mod">
          <ac:chgData name="Aaryan Lath" userId="febc1e59-fde6-491a-8af4-61153c40beeb" providerId="ADAL" clId="{BD1B1ED3-88C2-1144-ADA7-7420990249D1}" dt="2025-04-04T11:40:33.542" v="506"/>
          <ac:spMkLst>
            <pc:docMk/>
            <pc:sldMk cId="370237199" sldId="337"/>
            <ac:spMk id="18" creationId="{B8570D73-D383-BB37-6686-57751072D6BB}"/>
          </ac:spMkLst>
        </pc:spChg>
        <pc:spChg chg="add mod">
          <ac:chgData name="Aaryan Lath" userId="febc1e59-fde6-491a-8af4-61153c40beeb" providerId="ADAL" clId="{BD1B1ED3-88C2-1144-ADA7-7420990249D1}" dt="2025-04-04T11:40:33.542" v="506"/>
          <ac:spMkLst>
            <pc:docMk/>
            <pc:sldMk cId="370237199" sldId="337"/>
            <ac:spMk id="23" creationId="{FB5979C5-7462-89A7-8622-30EAB39EF135}"/>
          </ac:spMkLst>
        </pc:spChg>
        <pc:spChg chg="add mod">
          <ac:chgData name="Aaryan Lath" userId="febc1e59-fde6-491a-8af4-61153c40beeb" providerId="ADAL" clId="{BD1B1ED3-88C2-1144-ADA7-7420990249D1}" dt="2025-04-04T11:40:33.542" v="506"/>
          <ac:spMkLst>
            <pc:docMk/>
            <pc:sldMk cId="370237199" sldId="337"/>
            <ac:spMk id="24" creationId="{94399AF1-530D-552E-87D4-DF1313B2AA71}"/>
          </ac:spMkLst>
        </pc:spChg>
        <pc:spChg chg="add mod">
          <ac:chgData name="Aaryan Lath" userId="febc1e59-fde6-491a-8af4-61153c40beeb" providerId="ADAL" clId="{BD1B1ED3-88C2-1144-ADA7-7420990249D1}" dt="2025-04-04T11:40:33.542" v="506"/>
          <ac:spMkLst>
            <pc:docMk/>
            <pc:sldMk cId="370237199" sldId="337"/>
            <ac:spMk id="25" creationId="{1748B04A-FA8A-4357-D4FF-28FAF683E934}"/>
          </ac:spMkLst>
        </pc:spChg>
        <pc:spChg chg="mod">
          <ac:chgData name="Aaryan Lath" userId="febc1e59-fde6-491a-8af4-61153c40beeb" providerId="ADAL" clId="{BD1B1ED3-88C2-1144-ADA7-7420990249D1}" dt="2025-04-18T17:09:14.896" v="10304" actId="20577"/>
          <ac:spMkLst>
            <pc:docMk/>
            <pc:sldMk cId="370237199" sldId="337"/>
            <ac:spMk id="26" creationId="{7489AD51-4E55-151E-15CA-5CA542C0AE85}"/>
          </ac:spMkLst>
        </pc:spChg>
        <pc:spChg chg="add mod">
          <ac:chgData name="Aaryan Lath" userId="febc1e59-fde6-491a-8af4-61153c40beeb" providerId="ADAL" clId="{BD1B1ED3-88C2-1144-ADA7-7420990249D1}" dt="2025-04-04T11:40:33.542" v="506"/>
          <ac:spMkLst>
            <pc:docMk/>
            <pc:sldMk cId="370237199" sldId="337"/>
            <ac:spMk id="27" creationId="{927C5678-74AE-64AA-C221-01311D6F2427}"/>
          </ac:spMkLst>
        </pc:spChg>
        <pc:spChg chg="add mod">
          <ac:chgData name="Aaryan Lath" userId="febc1e59-fde6-491a-8af4-61153c40beeb" providerId="ADAL" clId="{BD1B1ED3-88C2-1144-ADA7-7420990249D1}" dt="2025-04-04T11:40:33.542" v="506"/>
          <ac:spMkLst>
            <pc:docMk/>
            <pc:sldMk cId="370237199" sldId="337"/>
            <ac:spMk id="32" creationId="{1113D51D-40A2-211A-82DD-7BD9E0B9FB29}"/>
          </ac:spMkLst>
        </pc:spChg>
        <pc:spChg chg="add mod">
          <ac:chgData name="Aaryan Lath" userId="febc1e59-fde6-491a-8af4-61153c40beeb" providerId="ADAL" clId="{BD1B1ED3-88C2-1144-ADA7-7420990249D1}" dt="2025-04-04T11:40:33.542" v="506"/>
          <ac:spMkLst>
            <pc:docMk/>
            <pc:sldMk cId="370237199" sldId="337"/>
            <ac:spMk id="39" creationId="{F9BF9B39-E230-48FD-1D25-8939D1C8FAE5}"/>
          </ac:spMkLst>
        </pc:spChg>
      </pc:sldChg>
      <pc:sldChg chg="modSp add del mod">
        <pc:chgData name="Aaryan Lath" userId="febc1e59-fde6-491a-8af4-61153c40beeb" providerId="ADAL" clId="{BD1B1ED3-88C2-1144-ADA7-7420990249D1}" dt="2025-04-04T14:18:02.346" v="2772" actId="2696"/>
        <pc:sldMkLst>
          <pc:docMk/>
          <pc:sldMk cId="2883178945" sldId="338"/>
        </pc:sldMkLst>
      </pc:sldChg>
      <pc:sldChg chg="delSp modSp add mod modNotesTx">
        <pc:chgData name="Aaryan Lath" userId="febc1e59-fde6-491a-8af4-61153c40beeb" providerId="ADAL" clId="{BD1B1ED3-88C2-1144-ADA7-7420990249D1}" dt="2025-04-04T14:25:48.827" v="2821" actId="20577"/>
        <pc:sldMkLst>
          <pc:docMk/>
          <pc:sldMk cId="2726464028" sldId="339"/>
        </pc:sldMkLst>
        <pc:spChg chg="mod">
          <ac:chgData name="Aaryan Lath" userId="febc1e59-fde6-491a-8af4-61153c40beeb" providerId="ADAL" clId="{BD1B1ED3-88C2-1144-ADA7-7420990249D1}" dt="2025-04-04T14:20:48.176" v="2799" actId="1037"/>
          <ac:spMkLst>
            <pc:docMk/>
            <pc:sldMk cId="2726464028" sldId="339"/>
            <ac:spMk id="6" creationId="{79FFB1A8-BB74-369F-229E-12B022C1175A}"/>
          </ac:spMkLst>
        </pc:spChg>
      </pc:sldChg>
      <pc:sldChg chg="addSp modSp add mod modNotesTx">
        <pc:chgData name="Aaryan Lath" userId="febc1e59-fde6-491a-8af4-61153c40beeb" providerId="ADAL" clId="{BD1B1ED3-88C2-1144-ADA7-7420990249D1}" dt="2025-04-10T00:35:32.040" v="10300"/>
        <pc:sldMkLst>
          <pc:docMk/>
          <pc:sldMk cId="57324434" sldId="340"/>
        </pc:sldMkLst>
        <pc:spChg chg="mod">
          <ac:chgData name="Aaryan Lath" userId="febc1e59-fde6-491a-8af4-61153c40beeb" providerId="ADAL" clId="{BD1B1ED3-88C2-1144-ADA7-7420990249D1}" dt="2025-04-04T14:19:04.777" v="2785" actId="14100"/>
          <ac:spMkLst>
            <pc:docMk/>
            <pc:sldMk cId="57324434" sldId="340"/>
            <ac:spMk id="6" creationId="{35402BDB-B274-27D7-6D61-67165EC69230}"/>
          </ac:spMkLst>
        </pc:spChg>
        <pc:graphicFrameChg chg="mod">
          <ac:chgData name="Aaryan Lath" userId="febc1e59-fde6-491a-8af4-61153c40beeb" providerId="ADAL" clId="{BD1B1ED3-88C2-1144-ADA7-7420990249D1}" dt="2025-04-10T00:35:32.040" v="10300"/>
          <ac:graphicFrameMkLst>
            <pc:docMk/>
            <pc:sldMk cId="57324434" sldId="340"/>
            <ac:graphicFrameMk id="3" creationId="{DFE6B0DD-9A59-F768-5180-E5F94AC11781}"/>
          </ac:graphicFrameMkLst>
        </pc:graphicFrameChg>
      </pc:sldChg>
      <pc:sldChg chg="delSp modSp del mod modNotesTx">
        <pc:chgData name="Aaryan Lath" userId="febc1e59-fde6-491a-8af4-61153c40beeb" providerId="ADAL" clId="{BD1B1ED3-88C2-1144-ADA7-7420990249D1}" dt="2025-04-10T00:29:03.866" v="10214" actId="2696"/>
        <pc:sldMkLst>
          <pc:docMk/>
          <pc:sldMk cId="3467809130" sldId="341"/>
        </pc:sldMkLst>
      </pc:sldChg>
      <pc:sldChg chg="addSp delSp modSp add mod ord modNotesTx">
        <pc:chgData name="Aaryan Lath" userId="febc1e59-fde6-491a-8af4-61153c40beeb" providerId="ADAL" clId="{BD1B1ED3-88C2-1144-ADA7-7420990249D1}" dt="2025-04-08T13:54:49.050" v="7987" actId="20578"/>
        <pc:sldMkLst>
          <pc:docMk/>
          <pc:sldMk cId="151760776" sldId="342"/>
        </pc:sldMkLst>
        <pc:spChg chg="mod">
          <ac:chgData name="Aaryan Lath" userId="febc1e59-fde6-491a-8af4-61153c40beeb" providerId="ADAL" clId="{BD1B1ED3-88C2-1144-ADA7-7420990249D1}" dt="2025-04-04T13:32:38.392" v="682" actId="20577"/>
          <ac:spMkLst>
            <pc:docMk/>
            <pc:sldMk cId="151760776" sldId="342"/>
            <ac:spMk id="22" creationId="{7E2BCD89-D493-4097-8666-29F9F985CB15}"/>
          </ac:spMkLst>
        </pc:spChg>
        <pc:spChg chg="mod">
          <ac:chgData name="Aaryan Lath" userId="febc1e59-fde6-491a-8af4-61153c40beeb" providerId="ADAL" clId="{BD1B1ED3-88C2-1144-ADA7-7420990249D1}" dt="2025-04-04T16:30:58.359" v="3609"/>
          <ac:spMkLst>
            <pc:docMk/>
            <pc:sldMk cId="151760776" sldId="342"/>
            <ac:spMk id="27" creationId="{84FFF3E2-4B86-17FC-F255-C7CC4496CF91}"/>
          </ac:spMkLst>
        </pc:spChg>
        <pc:graphicFrameChg chg="add mod modGraphic">
          <ac:chgData name="Aaryan Lath" userId="febc1e59-fde6-491a-8af4-61153c40beeb" providerId="ADAL" clId="{BD1B1ED3-88C2-1144-ADA7-7420990249D1}" dt="2025-04-04T17:17:35.118" v="5884" actId="20577"/>
          <ac:graphicFrameMkLst>
            <pc:docMk/>
            <pc:sldMk cId="151760776" sldId="342"/>
            <ac:graphicFrameMk id="4" creationId="{5E4CD4A3-C88F-8866-88F1-735CE59C5C5B}"/>
          </ac:graphicFrameMkLst>
        </pc:graphicFrameChg>
      </pc:sldChg>
      <pc:sldChg chg="addSp modSp add mod ord modNotesTx">
        <pc:chgData name="Aaryan Lath" userId="febc1e59-fde6-491a-8af4-61153c40beeb" providerId="ADAL" clId="{BD1B1ED3-88C2-1144-ADA7-7420990249D1}" dt="2025-04-08T13:54:49.050" v="7987" actId="20578"/>
        <pc:sldMkLst>
          <pc:docMk/>
          <pc:sldMk cId="595880202" sldId="343"/>
        </pc:sldMkLst>
        <pc:spChg chg="mod">
          <ac:chgData name="Aaryan Lath" userId="febc1e59-fde6-491a-8af4-61153c40beeb" providerId="ADAL" clId="{BD1B1ED3-88C2-1144-ADA7-7420990249D1}" dt="2025-04-04T13:33:04.353" v="735" actId="20577"/>
          <ac:spMkLst>
            <pc:docMk/>
            <pc:sldMk cId="595880202" sldId="343"/>
            <ac:spMk id="22" creationId="{DA58CE86-CA2D-6A3D-503B-C6ED2EFD972B}"/>
          </ac:spMkLst>
        </pc:spChg>
        <pc:spChg chg="mod">
          <ac:chgData name="Aaryan Lath" userId="febc1e59-fde6-491a-8af4-61153c40beeb" providerId="ADAL" clId="{BD1B1ED3-88C2-1144-ADA7-7420990249D1}" dt="2025-04-04T16:59:03.868" v="5093" actId="20577"/>
          <ac:spMkLst>
            <pc:docMk/>
            <pc:sldMk cId="595880202" sldId="343"/>
            <ac:spMk id="27" creationId="{C953BE79-CA96-8B34-0792-84603749DCE4}"/>
          </ac:spMkLst>
        </pc:spChg>
        <pc:graphicFrameChg chg="add mod modGraphic">
          <ac:chgData name="Aaryan Lath" userId="febc1e59-fde6-491a-8af4-61153c40beeb" providerId="ADAL" clId="{BD1B1ED3-88C2-1144-ADA7-7420990249D1}" dt="2025-04-04T17:14:07.316" v="5629" actId="20577"/>
          <ac:graphicFrameMkLst>
            <pc:docMk/>
            <pc:sldMk cId="595880202" sldId="343"/>
            <ac:graphicFrameMk id="2" creationId="{F87D75D9-9A7E-0D23-206F-C397EBAE86F6}"/>
          </ac:graphicFrameMkLst>
        </pc:graphicFrameChg>
      </pc:sldChg>
      <pc:sldChg chg="addSp delSp modSp add mod ord modNotesTx">
        <pc:chgData name="Aaryan Lath" userId="febc1e59-fde6-491a-8af4-61153c40beeb" providerId="ADAL" clId="{BD1B1ED3-88C2-1144-ADA7-7420990249D1}" dt="2025-04-08T13:54:49.050" v="7987" actId="20578"/>
        <pc:sldMkLst>
          <pc:docMk/>
          <pc:sldMk cId="271515529" sldId="344"/>
        </pc:sldMkLst>
        <pc:spChg chg="mod">
          <ac:chgData name="Aaryan Lath" userId="febc1e59-fde6-491a-8af4-61153c40beeb" providerId="ADAL" clId="{BD1B1ED3-88C2-1144-ADA7-7420990249D1}" dt="2025-04-04T13:33:19.904" v="757" actId="20577"/>
          <ac:spMkLst>
            <pc:docMk/>
            <pc:sldMk cId="271515529" sldId="344"/>
            <ac:spMk id="22" creationId="{FBE0D84A-DF42-B9CE-E8B8-B9DDB02617FC}"/>
          </ac:spMkLst>
        </pc:spChg>
        <pc:spChg chg="mod">
          <ac:chgData name="Aaryan Lath" userId="febc1e59-fde6-491a-8af4-61153c40beeb" providerId="ADAL" clId="{BD1B1ED3-88C2-1144-ADA7-7420990249D1}" dt="2025-04-04T16:21:30.181" v="3370" actId="20577"/>
          <ac:spMkLst>
            <pc:docMk/>
            <pc:sldMk cId="271515529" sldId="344"/>
            <ac:spMk id="27" creationId="{1A390C9F-FCCB-D012-79FD-4AB32A0056D2}"/>
          </ac:spMkLst>
        </pc:spChg>
        <pc:graphicFrameChg chg="add mod modGraphic">
          <ac:chgData name="Aaryan Lath" userId="febc1e59-fde6-491a-8af4-61153c40beeb" providerId="ADAL" clId="{BD1B1ED3-88C2-1144-ADA7-7420990249D1}" dt="2025-04-04T17:18:17.270" v="5898" actId="20577"/>
          <ac:graphicFrameMkLst>
            <pc:docMk/>
            <pc:sldMk cId="271515529" sldId="344"/>
            <ac:graphicFrameMk id="4" creationId="{F602FBA3-3728-C164-23D8-73DCD4C642CE}"/>
          </ac:graphicFrameMkLst>
        </pc:graphicFrameChg>
      </pc:sldChg>
      <pc:sldChg chg="addSp delSp modSp add mod ord modNotesTx">
        <pc:chgData name="Aaryan Lath" userId="febc1e59-fde6-491a-8af4-61153c40beeb" providerId="ADAL" clId="{BD1B1ED3-88C2-1144-ADA7-7420990249D1}" dt="2025-04-08T13:54:49.050" v="7987" actId="20578"/>
        <pc:sldMkLst>
          <pc:docMk/>
          <pc:sldMk cId="166909393" sldId="345"/>
        </pc:sldMkLst>
        <pc:spChg chg="mod">
          <ac:chgData name="Aaryan Lath" userId="febc1e59-fde6-491a-8af4-61153c40beeb" providerId="ADAL" clId="{BD1B1ED3-88C2-1144-ADA7-7420990249D1}" dt="2025-04-04T13:33:36.247" v="775" actId="20577"/>
          <ac:spMkLst>
            <pc:docMk/>
            <pc:sldMk cId="166909393" sldId="345"/>
            <ac:spMk id="22" creationId="{11B2F681-AB47-DE05-DD6E-476426EF4720}"/>
          </ac:spMkLst>
        </pc:spChg>
        <pc:spChg chg="mod">
          <ac:chgData name="Aaryan Lath" userId="febc1e59-fde6-491a-8af4-61153c40beeb" providerId="ADAL" clId="{BD1B1ED3-88C2-1144-ADA7-7420990249D1}" dt="2025-04-04T17:13:16.829" v="5612"/>
          <ac:spMkLst>
            <pc:docMk/>
            <pc:sldMk cId="166909393" sldId="345"/>
            <ac:spMk id="27" creationId="{94C2229C-9636-F0BC-6B54-E747A42825F1}"/>
          </ac:spMkLst>
        </pc:spChg>
        <pc:graphicFrameChg chg="add mod modGraphic">
          <ac:chgData name="Aaryan Lath" userId="febc1e59-fde6-491a-8af4-61153c40beeb" providerId="ADAL" clId="{BD1B1ED3-88C2-1144-ADA7-7420990249D1}" dt="2025-04-04T17:11:28.300" v="5380" actId="20577"/>
          <ac:graphicFrameMkLst>
            <pc:docMk/>
            <pc:sldMk cId="166909393" sldId="345"/>
            <ac:graphicFrameMk id="4" creationId="{E235D156-ACED-C767-BD21-76C2036A9784}"/>
          </ac:graphicFrameMkLst>
        </pc:graphicFrameChg>
      </pc:sldChg>
      <pc:sldChg chg="addSp delSp modSp add mod modNotesTx">
        <pc:chgData name="Aaryan Lath" userId="febc1e59-fde6-491a-8af4-61153c40beeb" providerId="ADAL" clId="{BD1B1ED3-88C2-1144-ADA7-7420990249D1}" dt="2025-04-08T15:41:54.513" v="9546" actId="20577"/>
        <pc:sldMkLst>
          <pc:docMk/>
          <pc:sldMk cId="2333802583" sldId="346"/>
        </pc:sldMkLst>
        <pc:spChg chg="mod">
          <ac:chgData name="Aaryan Lath" userId="febc1e59-fde6-491a-8af4-61153c40beeb" providerId="ADAL" clId="{BD1B1ED3-88C2-1144-ADA7-7420990249D1}" dt="2025-04-08T15:12:51.656" v="9445" actId="20577"/>
          <ac:spMkLst>
            <pc:docMk/>
            <pc:sldMk cId="2333802583" sldId="346"/>
            <ac:spMk id="22" creationId="{CD8EBC2A-4394-7D57-6A05-55892997F1F2}"/>
          </ac:spMkLst>
        </pc:spChg>
        <pc:spChg chg="mod">
          <ac:chgData name="Aaryan Lath" userId="febc1e59-fde6-491a-8af4-61153c40beeb" providerId="ADAL" clId="{BD1B1ED3-88C2-1144-ADA7-7420990249D1}" dt="2025-04-04T19:03:21.055" v="6485" actId="20577"/>
          <ac:spMkLst>
            <pc:docMk/>
            <pc:sldMk cId="2333802583" sldId="346"/>
            <ac:spMk id="27" creationId="{68447D99-2145-70F4-4892-892CFAAC8FAE}"/>
          </ac:spMkLst>
        </pc:spChg>
        <pc:picChg chg="add mod">
          <ac:chgData name="Aaryan Lath" userId="febc1e59-fde6-491a-8af4-61153c40beeb" providerId="ADAL" clId="{BD1B1ED3-88C2-1144-ADA7-7420990249D1}" dt="2025-04-08T14:36:29.630" v="8167" actId="1036"/>
          <ac:picMkLst>
            <pc:docMk/>
            <pc:sldMk cId="2333802583" sldId="346"/>
            <ac:picMk id="10" creationId="{68817E46-7986-6B5A-02B1-13F9484D24E8}"/>
          </ac:picMkLst>
        </pc:picChg>
        <pc:inkChg chg="add mod">
          <ac:chgData name="Aaryan Lath" userId="febc1e59-fde6-491a-8af4-61153c40beeb" providerId="ADAL" clId="{BD1B1ED3-88C2-1144-ADA7-7420990249D1}" dt="2025-04-04T18:20:30.290" v="5927" actId="1076"/>
          <ac:inkMkLst>
            <pc:docMk/>
            <pc:sldMk cId="2333802583" sldId="346"/>
            <ac:inkMk id="3" creationId="{358A97AE-0B14-0C2E-2606-F6FB77178137}"/>
          </ac:inkMkLst>
        </pc:inkChg>
      </pc:sldChg>
      <pc:sldChg chg="modSp add mod modNotesTx">
        <pc:chgData name="Aaryan Lath" userId="febc1e59-fde6-491a-8af4-61153c40beeb" providerId="ADAL" clId="{BD1B1ED3-88C2-1144-ADA7-7420990249D1}" dt="2025-04-04T19:46:51.221" v="7821" actId="20577"/>
        <pc:sldMkLst>
          <pc:docMk/>
          <pc:sldMk cId="1551380401" sldId="347"/>
        </pc:sldMkLst>
      </pc:sldChg>
      <pc:sldChg chg="modSp add mod modNotesTx">
        <pc:chgData name="Aaryan Lath" userId="febc1e59-fde6-491a-8af4-61153c40beeb" providerId="ADAL" clId="{BD1B1ED3-88C2-1144-ADA7-7420990249D1}" dt="2025-04-08T21:45:25.413" v="9914" actId="20577"/>
        <pc:sldMkLst>
          <pc:docMk/>
          <pc:sldMk cId="2489671882" sldId="348"/>
        </pc:sldMkLst>
        <pc:spChg chg="mod">
          <ac:chgData name="Aaryan Lath" userId="febc1e59-fde6-491a-8af4-61153c40beeb" providerId="ADAL" clId="{BD1B1ED3-88C2-1144-ADA7-7420990249D1}" dt="2025-04-08T15:12:58.045" v="9448" actId="20577"/>
          <ac:spMkLst>
            <pc:docMk/>
            <pc:sldMk cId="2489671882" sldId="348"/>
            <ac:spMk id="22" creationId="{E6FE2C2F-A2F1-FA87-4818-CE135A154EC4}"/>
          </ac:spMkLst>
        </pc:spChg>
        <pc:spChg chg="mod">
          <ac:chgData name="Aaryan Lath" userId="febc1e59-fde6-491a-8af4-61153c40beeb" providerId="ADAL" clId="{BD1B1ED3-88C2-1144-ADA7-7420990249D1}" dt="2025-04-08T14:37:22.959" v="8229" actId="20577"/>
          <ac:spMkLst>
            <pc:docMk/>
            <pc:sldMk cId="2489671882" sldId="348"/>
            <ac:spMk id="27" creationId="{2F1943EE-77E5-593F-9777-AF28325714FE}"/>
          </ac:spMkLst>
        </pc:spChg>
        <pc:picChg chg="mod">
          <ac:chgData name="Aaryan Lath" userId="febc1e59-fde6-491a-8af4-61153c40beeb" providerId="ADAL" clId="{BD1B1ED3-88C2-1144-ADA7-7420990249D1}" dt="2025-04-08T14:37:27.046" v="8237" actId="1035"/>
          <ac:picMkLst>
            <pc:docMk/>
            <pc:sldMk cId="2489671882" sldId="348"/>
            <ac:picMk id="10" creationId="{1CCEBCAC-384F-C45A-4C65-1D13B20595B8}"/>
          </ac:picMkLst>
        </pc:picChg>
      </pc:sldChg>
      <pc:sldChg chg="delSp modSp add mod modNotesTx">
        <pc:chgData name="Aaryan Lath" userId="febc1e59-fde6-491a-8af4-61153c40beeb" providerId="ADAL" clId="{BD1B1ED3-88C2-1144-ADA7-7420990249D1}" dt="2025-04-08T21:52:38.274" v="9969" actId="20577"/>
        <pc:sldMkLst>
          <pc:docMk/>
          <pc:sldMk cId="3663346335" sldId="349"/>
        </pc:sldMkLst>
        <pc:spChg chg="mod">
          <ac:chgData name="Aaryan Lath" userId="febc1e59-fde6-491a-8af4-61153c40beeb" providerId="ADAL" clId="{BD1B1ED3-88C2-1144-ADA7-7420990249D1}" dt="2025-04-04T19:05:37.530" v="6499" actId="20577"/>
          <ac:spMkLst>
            <pc:docMk/>
            <pc:sldMk cId="3663346335" sldId="349"/>
            <ac:spMk id="22" creationId="{69B967DD-AA27-1D19-C6AF-42E60E675AAF}"/>
          </ac:spMkLst>
        </pc:spChg>
        <pc:spChg chg="mod">
          <ac:chgData name="Aaryan Lath" userId="febc1e59-fde6-491a-8af4-61153c40beeb" providerId="ADAL" clId="{BD1B1ED3-88C2-1144-ADA7-7420990249D1}" dt="2025-04-08T21:52:26.763" v="9967" actId="20577"/>
          <ac:spMkLst>
            <pc:docMk/>
            <pc:sldMk cId="3663346335" sldId="349"/>
            <ac:spMk id="27" creationId="{0A304A7F-4F96-C3E0-C7ED-7BDEA3C437D1}"/>
          </ac:spMkLst>
        </pc:spChg>
      </pc:sldChg>
      <pc:sldChg chg="modSp add mod modNotesTx">
        <pc:chgData name="Aaryan Lath" userId="febc1e59-fde6-491a-8af4-61153c40beeb" providerId="ADAL" clId="{BD1B1ED3-88C2-1144-ADA7-7420990249D1}" dt="2025-04-10T00:30:03.156" v="10286" actId="20577"/>
        <pc:sldMkLst>
          <pc:docMk/>
          <pc:sldMk cId="1542402467" sldId="350"/>
        </pc:sldMkLst>
        <pc:spChg chg="mod">
          <ac:chgData name="Aaryan Lath" userId="febc1e59-fde6-491a-8af4-61153c40beeb" providerId="ADAL" clId="{BD1B1ED3-88C2-1144-ADA7-7420990249D1}" dt="2025-04-10T00:30:03.156" v="10286" actId="20577"/>
          <ac:spMkLst>
            <pc:docMk/>
            <pc:sldMk cId="1542402467" sldId="350"/>
            <ac:spMk id="22" creationId="{21CD4C4D-7B58-F63F-ADF6-187DF6C551DD}"/>
          </ac:spMkLst>
        </pc:spChg>
        <pc:spChg chg="mod">
          <ac:chgData name="Aaryan Lath" userId="febc1e59-fde6-491a-8af4-61153c40beeb" providerId="ADAL" clId="{BD1B1ED3-88C2-1144-ADA7-7420990249D1}" dt="2025-04-04T19:48:34.873" v="7838" actId="20577"/>
          <ac:spMkLst>
            <pc:docMk/>
            <pc:sldMk cId="1542402467" sldId="350"/>
            <ac:spMk id="27" creationId="{9FB77C9B-27F7-303D-4F70-D19FEE86F2A5}"/>
          </ac:spMkLst>
        </pc:spChg>
        <pc:graphicFrameChg chg="mod modGraphic">
          <ac:chgData name="Aaryan Lath" userId="febc1e59-fde6-491a-8af4-61153c40beeb" providerId="ADAL" clId="{BD1B1ED3-88C2-1144-ADA7-7420990249D1}" dt="2025-04-09T22:17:24.559" v="9970" actId="14734"/>
          <ac:graphicFrameMkLst>
            <pc:docMk/>
            <pc:sldMk cId="1542402467" sldId="350"/>
            <ac:graphicFrameMk id="4" creationId="{D61DC33D-3152-C198-E18C-4E5F16B5772A}"/>
          </ac:graphicFrameMkLst>
        </pc:graphicFrameChg>
      </pc:sldChg>
      <pc:sldChg chg="add del">
        <pc:chgData name="Aaryan Lath" userId="febc1e59-fde6-491a-8af4-61153c40beeb" providerId="ADAL" clId="{BD1B1ED3-88C2-1144-ADA7-7420990249D1}" dt="2025-04-04T19:13:36.567" v="6881" actId="2696"/>
        <pc:sldMkLst>
          <pc:docMk/>
          <pc:sldMk cId="4125102590" sldId="350"/>
        </pc:sldMkLst>
      </pc:sldChg>
      <pc:sldChg chg="modSp del mod">
        <pc:chgData name="Aaryan Lath" userId="febc1e59-fde6-491a-8af4-61153c40beeb" providerId="ADAL" clId="{BD1B1ED3-88C2-1144-ADA7-7420990249D1}" dt="2025-04-10T00:28:29.546" v="10179" actId="2696"/>
        <pc:sldMkLst>
          <pc:docMk/>
          <pc:sldMk cId="3028326884" sldId="351"/>
        </pc:sldMkLst>
      </pc:sldChg>
      <pc:sldChg chg="addSp delSp modSp add mod">
        <pc:chgData name="Aaryan Lath" userId="febc1e59-fde6-491a-8af4-61153c40beeb" providerId="ADAL" clId="{BD1B1ED3-88C2-1144-ADA7-7420990249D1}" dt="2025-04-10T00:29:13.520" v="10237" actId="20577"/>
        <pc:sldMkLst>
          <pc:docMk/>
          <pc:sldMk cId="434749419" sldId="352"/>
        </pc:sldMkLst>
        <pc:spChg chg="add mod">
          <ac:chgData name="Aaryan Lath" userId="febc1e59-fde6-491a-8af4-61153c40beeb" providerId="ADAL" clId="{BD1B1ED3-88C2-1144-ADA7-7420990249D1}" dt="2025-04-10T00:26:30.100" v="10007"/>
          <ac:spMkLst>
            <pc:docMk/>
            <pc:sldMk cId="434749419" sldId="352"/>
            <ac:spMk id="2" creationId="{D3ACA66C-DAFE-5EB9-A168-D513BC4CC8D8}"/>
          </ac:spMkLst>
        </pc:spChg>
        <pc:spChg chg="mod">
          <ac:chgData name="Aaryan Lath" userId="febc1e59-fde6-491a-8af4-61153c40beeb" providerId="ADAL" clId="{BD1B1ED3-88C2-1144-ADA7-7420990249D1}" dt="2025-04-10T00:29:13.520" v="10237" actId="20577"/>
          <ac:spMkLst>
            <pc:docMk/>
            <pc:sldMk cId="434749419" sldId="352"/>
            <ac:spMk id="6" creationId="{D56A9EDB-9807-59C2-5385-920F41CD00EE}"/>
          </ac:spMkLst>
        </pc:spChg>
        <pc:spChg chg="add mod">
          <ac:chgData name="Aaryan Lath" userId="febc1e59-fde6-491a-8af4-61153c40beeb" providerId="ADAL" clId="{BD1B1ED3-88C2-1144-ADA7-7420990249D1}" dt="2025-04-10T00:26:37.787" v="10008"/>
          <ac:spMkLst>
            <pc:docMk/>
            <pc:sldMk cId="434749419" sldId="352"/>
            <ac:spMk id="7" creationId="{F4A3A182-0496-B1F5-D079-6F66989886BE}"/>
          </ac:spMkLst>
        </pc:spChg>
        <pc:picChg chg="add mod">
          <ac:chgData name="Aaryan Lath" userId="febc1e59-fde6-491a-8af4-61153c40beeb" providerId="ADAL" clId="{BD1B1ED3-88C2-1144-ADA7-7420990249D1}" dt="2025-04-10T00:26:30.100" v="10007"/>
          <ac:picMkLst>
            <pc:docMk/>
            <pc:sldMk cId="434749419" sldId="352"/>
            <ac:picMk id="4" creationId="{1816EE2C-B1E1-C9BA-E4CF-C101E0AAD539}"/>
          </ac:picMkLst>
        </pc:picChg>
      </pc:sldChg>
      <pc:sldChg chg="add del">
        <pc:chgData name="Aaryan Lath" userId="febc1e59-fde6-491a-8af4-61153c40beeb" providerId="ADAL" clId="{BD1B1ED3-88C2-1144-ADA7-7420990249D1}" dt="2025-04-10T00:26:09.266" v="10005" actId="2696"/>
        <pc:sldMkLst>
          <pc:docMk/>
          <pc:sldMk cId="141939266" sldId="353"/>
        </pc:sldMkLst>
      </pc:sldChg>
      <pc:sldChg chg="addSp delSp modSp add mod ord">
        <pc:chgData name="Aaryan Lath" userId="febc1e59-fde6-491a-8af4-61153c40beeb" providerId="ADAL" clId="{BD1B1ED3-88C2-1144-ADA7-7420990249D1}" dt="2025-04-10T00:33:24.079" v="10296" actId="14100"/>
        <pc:sldMkLst>
          <pc:docMk/>
          <pc:sldMk cId="626931365" sldId="353"/>
        </pc:sldMkLst>
        <pc:spChg chg="mod">
          <ac:chgData name="Aaryan Lath" userId="febc1e59-fde6-491a-8af4-61153c40beeb" providerId="ADAL" clId="{BD1B1ED3-88C2-1144-ADA7-7420990249D1}" dt="2025-04-10T00:29:30.001" v="10253" actId="20577"/>
          <ac:spMkLst>
            <pc:docMk/>
            <pc:sldMk cId="626931365" sldId="353"/>
            <ac:spMk id="2" creationId="{661FE16B-1DFD-13D2-7A12-4B87B8AA55A8}"/>
          </ac:spMkLst>
        </pc:spChg>
        <pc:spChg chg="mod">
          <ac:chgData name="Aaryan Lath" userId="febc1e59-fde6-491a-8af4-61153c40beeb" providerId="ADAL" clId="{BD1B1ED3-88C2-1144-ADA7-7420990249D1}" dt="2025-04-10T00:26:52.702" v="10021" actId="20577"/>
          <ac:spMkLst>
            <pc:docMk/>
            <pc:sldMk cId="626931365" sldId="353"/>
            <ac:spMk id="6" creationId="{37855022-CBF9-332B-9C66-29B48C205964}"/>
          </ac:spMkLst>
        </pc:spChg>
        <pc:picChg chg="add mod">
          <ac:chgData name="Aaryan Lath" userId="febc1e59-fde6-491a-8af4-61153c40beeb" providerId="ADAL" clId="{BD1B1ED3-88C2-1144-ADA7-7420990249D1}" dt="2025-04-10T00:30:24.355" v="10288"/>
          <ac:picMkLst>
            <pc:docMk/>
            <pc:sldMk cId="626931365" sldId="353"/>
            <ac:picMk id="3" creationId="{A66100A4-1795-2271-6D96-61572E7AF065}"/>
          </ac:picMkLst>
        </pc:picChg>
        <pc:picChg chg="add mod">
          <ac:chgData name="Aaryan Lath" userId="febc1e59-fde6-491a-8af4-61153c40beeb" providerId="ADAL" clId="{BD1B1ED3-88C2-1144-ADA7-7420990249D1}" dt="2025-04-10T00:33:24.079" v="10296" actId="14100"/>
          <ac:picMkLst>
            <pc:docMk/>
            <pc:sldMk cId="626931365" sldId="353"/>
            <ac:picMk id="8" creationId="{9355DB10-43CD-F867-D466-19D6C6D25CDB}"/>
          </ac:picMkLst>
        </pc:picChg>
      </pc:sldChg>
      <pc:sldMasterChg chg="addSp modSp modSldLayout">
        <pc:chgData name="Aaryan Lath" userId="febc1e59-fde6-491a-8af4-61153c40beeb" providerId="ADAL" clId="{BD1B1ED3-88C2-1144-ADA7-7420990249D1}" dt="2025-04-04T11:35:36.382" v="499" actId="478"/>
        <pc:sldMasterMkLst>
          <pc:docMk/>
          <pc:sldMasterMk cId="2186145282" sldId="2147483772"/>
        </pc:sldMasterMkLst>
        <pc:spChg chg="add mod">
          <ac:chgData name="Aaryan Lath" userId="febc1e59-fde6-491a-8af4-61153c40beeb" providerId="ADAL" clId="{BD1B1ED3-88C2-1144-ADA7-7420990249D1}" dt="2025-04-03T14:12:48.820" v="254"/>
          <ac:spMkLst>
            <pc:docMk/>
            <pc:sldMasterMk cId="2186145282" sldId="2147483772"/>
            <ac:spMk id="4" creationId="{DA1C54B9-EA68-A7A5-EA36-93F86EA0D5A1}"/>
          </ac:spMkLst>
        </pc:spChg>
        <pc:picChg chg="add mod">
          <ac:chgData name="Aaryan Lath" userId="febc1e59-fde6-491a-8af4-61153c40beeb" providerId="ADAL" clId="{BD1B1ED3-88C2-1144-ADA7-7420990249D1}" dt="2025-04-03T14:12:48.820" v="254"/>
          <ac:picMkLst>
            <pc:docMk/>
            <pc:sldMasterMk cId="2186145282" sldId="2147483772"/>
            <ac:picMk id="7" creationId="{A38DF198-94F7-7F35-9A65-D3F8B4518BDF}"/>
          </ac:picMkLst>
        </pc:picChg>
        <pc:sldLayoutChg chg="addSp delSp modSp mod">
          <pc:chgData name="Aaryan Lath" userId="febc1e59-fde6-491a-8af4-61153c40beeb" providerId="ADAL" clId="{BD1B1ED3-88C2-1144-ADA7-7420990249D1}" dt="2025-04-04T07:08:31.014" v="370" actId="255"/>
          <pc:sldLayoutMkLst>
            <pc:docMk/>
            <pc:sldMasterMk cId="2186145282" sldId="2147483772"/>
            <pc:sldLayoutMk cId="149560421" sldId="2147483774"/>
          </pc:sldLayoutMkLst>
          <pc:spChg chg="mod">
            <ac:chgData name="Aaryan Lath" userId="febc1e59-fde6-491a-8af4-61153c40beeb" providerId="ADAL" clId="{BD1B1ED3-88C2-1144-ADA7-7420990249D1}" dt="2025-04-04T07:08:31.014" v="370" actId="255"/>
            <ac:spMkLst>
              <pc:docMk/>
              <pc:sldMasterMk cId="2186145282" sldId="2147483772"/>
              <pc:sldLayoutMk cId="149560421" sldId="2147483774"/>
              <ac:spMk id="2" creationId="{00000000-0000-0000-0000-000000000000}"/>
            </ac:spMkLst>
          </pc:spChg>
          <pc:spChg chg="add del">
            <ac:chgData name="Aaryan Lath" userId="febc1e59-fde6-491a-8af4-61153c40beeb" providerId="ADAL" clId="{BD1B1ED3-88C2-1144-ADA7-7420990249D1}" dt="2025-04-03T14:13:05.617" v="257" actId="478"/>
            <ac:spMkLst>
              <pc:docMk/>
              <pc:sldMasterMk cId="2186145282" sldId="2147483772"/>
              <pc:sldLayoutMk cId="149560421" sldId="2147483774"/>
              <ac:spMk id="6" creationId="{00000000-0000-0000-0000-000000000000}"/>
            </ac:spMkLst>
          </pc:spChg>
        </pc:sldLayoutChg>
        <pc:sldLayoutChg chg="addSp delSp modSp mod">
          <pc:chgData name="Aaryan Lath" userId="febc1e59-fde6-491a-8af4-61153c40beeb" providerId="ADAL" clId="{BD1B1ED3-88C2-1144-ADA7-7420990249D1}" dt="2025-04-03T14:13:14.306" v="258" actId="478"/>
          <pc:sldLayoutMkLst>
            <pc:docMk/>
            <pc:sldMasterMk cId="2186145282" sldId="2147483772"/>
            <pc:sldLayoutMk cId="1769905470" sldId="2147483775"/>
          </pc:sldLayoutMkLst>
          <pc:spChg chg="add mod">
            <ac:chgData name="Aaryan Lath" userId="febc1e59-fde6-491a-8af4-61153c40beeb" providerId="ADAL" clId="{BD1B1ED3-88C2-1144-ADA7-7420990249D1}" dt="2025-04-03T14:12:28.581" v="245"/>
            <ac:spMkLst>
              <pc:docMk/>
              <pc:sldMasterMk cId="2186145282" sldId="2147483772"/>
              <pc:sldLayoutMk cId="1769905470" sldId="2147483775"/>
              <ac:spMk id="4" creationId="{2E84F859-BDE2-E8BD-2C80-89F45D02630A}"/>
            </ac:spMkLst>
          </pc:spChg>
        </pc:sldLayoutChg>
        <pc:sldLayoutChg chg="addSp delSp modSp mod">
          <pc:chgData name="Aaryan Lath" userId="febc1e59-fde6-491a-8af4-61153c40beeb" providerId="ADAL" clId="{BD1B1ED3-88C2-1144-ADA7-7420990249D1}" dt="2025-04-04T11:34:21.866" v="485" actId="403"/>
          <pc:sldLayoutMkLst>
            <pc:docMk/>
            <pc:sldMasterMk cId="2186145282" sldId="2147483772"/>
            <pc:sldLayoutMk cId="2383052401" sldId="2147483776"/>
          </pc:sldLayoutMkLst>
          <pc:spChg chg="mod">
            <ac:chgData name="Aaryan Lath" userId="febc1e59-fde6-491a-8af4-61153c40beeb" providerId="ADAL" clId="{BD1B1ED3-88C2-1144-ADA7-7420990249D1}" dt="2025-04-04T07:10:37.161" v="378" actId="255"/>
            <ac:spMkLst>
              <pc:docMk/>
              <pc:sldMasterMk cId="2186145282" sldId="2147483772"/>
              <pc:sldLayoutMk cId="2383052401" sldId="2147483776"/>
              <ac:spMk id="2" creationId="{00000000-0000-0000-0000-000000000000}"/>
            </ac:spMkLst>
          </pc:spChg>
          <pc:spChg chg="mod">
            <ac:chgData name="Aaryan Lath" userId="febc1e59-fde6-491a-8af4-61153c40beeb" providerId="ADAL" clId="{BD1B1ED3-88C2-1144-ADA7-7420990249D1}" dt="2025-04-04T11:34:21.866" v="485" actId="403"/>
            <ac:spMkLst>
              <pc:docMk/>
              <pc:sldMasterMk cId="2186145282" sldId="2147483772"/>
              <pc:sldLayoutMk cId="2383052401" sldId="2147483776"/>
              <ac:spMk id="3" creationId="{00000000-0000-0000-0000-000000000000}"/>
            </ac:spMkLst>
          </pc:spChg>
          <pc:spChg chg="mod">
            <ac:chgData name="Aaryan Lath" userId="febc1e59-fde6-491a-8af4-61153c40beeb" providerId="ADAL" clId="{BD1B1ED3-88C2-1144-ADA7-7420990249D1}" dt="2025-04-04T11:34:15.255" v="484" actId="404"/>
            <ac:spMkLst>
              <pc:docMk/>
              <pc:sldMasterMk cId="2186145282" sldId="2147483772"/>
              <pc:sldLayoutMk cId="2383052401" sldId="2147483776"/>
              <ac:spMk id="4" creationId="{00000000-0000-0000-0000-000000000000}"/>
            </ac:spMkLst>
          </pc:spChg>
          <pc:spChg chg="add mod">
            <ac:chgData name="Aaryan Lath" userId="febc1e59-fde6-491a-8af4-61153c40beeb" providerId="ADAL" clId="{BD1B1ED3-88C2-1144-ADA7-7420990249D1}" dt="2025-04-03T14:12:33.986" v="247"/>
            <ac:spMkLst>
              <pc:docMk/>
              <pc:sldMasterMk cId="2186145282" sldId="2147483772"/>
              <pc:sldLayoutMk cId="2383052401" sldId="2147483776"/>
              <ac:spMk id="5" creationId="{8B589CAC-07EA-92C3-F615-21CD0489EDC3}"/>
            </ac:spMkLst>
          </pc:spChg>
        </pc:sldLayoutChg>
        <pc:sldLayoutChg chg="addSp delSp modSp mod">
          <pc:chgData name="Aaryan Lath" userId="febc1e59-fde6-491a-8af4-61153c40beeb" providerId="ADAL" clId="{BD1B1ED3-88C2-1144-ADA7-7420990249D1}" dt="2025-04-04T11:34:50.684" v="491" actId="404"/>
          <pc:sldLayoutMkLst>
            <pc:docMk/>
            <pc:sldMasterMk cId="2186145282" sldId="2147483772"/>
            <pc:sldLayoutMk cId="4202246544" sldId="2147483777"/>
          </pc:sldLayoutMkLst>
          <pc:spChg chg="add mod">
            <ac:chgData name="Aaryan Lath" userId="febc1e59-fde6-491a-8af4-61153c40beeb" providerId="ADAL" clId="{BD1B1ED3-88C2-1144-ADA7-7420990249D1}" dt="2025-04-03T14:12:37.122" v="249"/>
            <ac:spMkLst>
              <pc:docMk/>
              <pc:sldMasterMk cId="2186145282" sldId="2147483772"/>
              <pc:sldLayoutMk cId="4202246544" sldId="2147483777"/>
              <ac:spMk id="2" creationId="{E8D3C591-72AA-8CF8-E226-7CD923D15A93}"/>
            </ac:spMkLst>
          </pc:spChg>
          <pc:spChg chg="mod">
            <ac:chgData name="Aaryan Lath" userId="febc1e59-fde6-491a-8af4-61153c40beeb" providerId="ADAL" clId="{BD1B1ED3-88C2-1144-ADA7-7420990249D1}" dt="2025-04-04T11:34:45.845" v="489" actId="404"/>
            <ac:spMkLst>
              <pc:docMk/>
              <pc:sldMasterMk cId="2186145282" sldId="2147483772"/>
              <pc:sldLayoutMk cId="4202246544" sldId="2147483777"/>
              <ac:spMk id="4" creationId="{00000000-0000-0000-0000-000000000000}"/>
            </ac:spMkLst>
          </pc:spChg>
          <pc:spChg chg="mod">
            <ac:chgData name="Aaryan Lath" userId="febc1e59-fde6-491a-8af4-61153c40beeb" providerId="ADAL" clId="{BD1B1ED3-88C2-1144-ADA7-7420990249D1}" dt="2025-04-04T11:34:50.684" v="491" actId="404"/>
            <ac:spMkLst>
              <pc:docMk/>
              <pc:sldMasterMk cId="2186145282" sldId="2147483772"/>
              <pc:sldLayoutMk cId="4202246544" sldId="2147483777"/>
              <ac:spMk id="6" creationId="{00000000-0000-0000-0000-000000000000}"/>
            </ac:spMkLst>
          </pc:spChg>
        </pc:sldLayoutChg>
        <pc:sldLayoutChg chg="addSp delSp modSp mod">
          <pc:chgData name="Aaryan Lath" userId="febc1e59-fde6-491a-8af4-61153c40beeb" providerId="ADAL" clId="{BD1B1ED3-88C2-1144-ADA7-7420990249D1}" dt="2025-04-03T14:13:22.387" v="261" actId="478"/>
          <pc:sldLayoutMkLst>
            <pc:docMk/>
            <pc:sldMasterMk cId="2186145282" sldId="2147483772"/>
            <pc:sldLayoutMk cId="1039606909" sldId="2147483778"/>
          </pc:sldLayoutMkLst>
          <pc:spChg chg="add mod">
            <ac:chgData name="Aaryan Lath" userId="febc1e59-fde6-491a-8af4-61153c40beeb" providerId="ADAL" clId="{BD1B1ED3-88C2-1144-ADA7-7420990249D1}" dt="2025-04-03T14:12:40.945" v="251"/>
            <ac:spMkLst>
              <pc:docMk/>
              <pc:sldMasterMk cId="2186145282" sldId="2147483772"/>
              <pc:sldLayoutMk cId="1039606909" sldId="2147483778"/>
              <ac:spMk id="3" creationId="{DE386804-6716-638B-72F1-220EF25E8994}"/>
            </ac:spMkLst>
          </pc:spChg>
        </pc:sldLayoutChg>
        <pc:sldLayoutChg chg="addSp delSp modSp mod">
          <pc:chgData name="Aaryan Lath" userId="febc1e59-fde6-491a-8af4-61153c40beeb" providerId="ADAL" clId="{BD1B1ED3-88C2-1144-ADA7-7420990249D1}" dt="2025-04-03T14:13:23.707" v="262" actId="478"/>
          <pc:sldLayoutMkLst>
            <pc:docMk/>
            <pc:sldMasterMk cId="2186145282" sldId="2147483772"/>
            <pc:sldLayoutMk cId="1146025958" sldId="2147483779"/>
          </pc:sldLayoutMkLst>
          <pc:spChg chg="add mod">
            <ac:chgData name="Aaryan Lath" userId="febc1e59-fde6-491a-8af4-61153c40beeb" providerId="ADAL" clId="{BD1B1ED3-88C2-1144-ADA7-7420990249D1}" dt="2025-04-03T14:12:45.898" v="253"/>
            <ac:spMkLst>
              <pc:docMk/>
              <pc:sldMasterMk cId="2186145282" sldId="2147483772"/>
              <pc:sldLayoutMk cId="1146025958" sldId="2147483779"/>
              <ac:spMk id="2" creationId="{E9A2721D-EE4C-C190-C393-A02AF5BDEE5B}"/>
            </ac:spMkLst>
          </pc:spChg>
        </pc:sldLayoutChg>
        <pc:sldLayoutChg chg="modSp">
          <pc:chgData name="Aaryan Lath" userId="febc1e59-fde6-491a-8af4-61153c40beeb" providerId="ADAL" clId="{BD1B1ED3-88C2-1144-ADA7-7420990249D1}" dt="2025-04-04T11:35:04.525" v="493" actId="404"/>
          <pc:sldLayoutMkLst>
            <pc:docMk/>
            <pc:sldMasterMk cId="2186145282" sldId="2147483772"/>
            <pc:sldLayoutMk cId="2980078600" sldId="2147483783"/>
          </pc:sldLayoutMkLst>
          <pc:spChg chg="mod">
            <ac:chgData name="Aaryan Lath" userId="febc1e59-fde6-491a-8af4-61153c40beeb" providerId="ADAL" clId="{BD1B1ED3-88C2-1144-ADA7-7420990249D1}" dt="2025-04-04T11:35:04.525" v="493" actId="404"/>
            <ac:spMkLst>
              <pc:docMk/>
              <pc:sldMasterMk cId="2186145282" sldId="2147483772"/>
              <pc:sldLayoutMk cId="2980078600" sldId="2147483783"/>
              <ac:spMk id="3" creationId="{00000000-0000-0000-0000-000000000000}"/>
            </ac:spMkLst>
          </pc:spChg>
        </pc:sldLayoutChg>
        <pc:sldLayoutChg chg="modSp">
          <pc:chgData name="Aaryan Lath" userId="febc1e59-fde6-491a-8af4-61153c40beeb" providerId="ADAL" clId="{BD1B1ED3-88C2-1144-ADA7-7420990249D1}" dt="2025-04-04T11:35:20.603" v="497" actId="404"/>
          <pc:sldLayoutMkLst>
            <pc:docMk/>
            <pc:sldMasterMk cId="2186145282" sldId="2147483772"/>
            <pc:sldLayoutMk cId="970189188" sldId="2147483784"/>
          </pc:sldLayoutMkLst>
          <pc:spChg chg="mod">
            <ac:chgData name="Aaryan Lath" userId="febc1e59-fde6-491a-8af4-61153c40beeb" providerId="ADAL" clId="{BD1B1ED3-88C2-1144-ADA7-7420990249D1}" dt="2025-04-04T11:35:16.022" v="495" actId="404"/>
            <ac:spMkLst>
              <pc:docMk/>
              <pc:sldMasterMk cId="2186145282" sldId="2147483772"/>
              <pc:sldLayoutMk cId="970189188" sldId="2147483784"/>
              <ac:spMk id="3" creationId="{00000000-0000-0000-0000-000000000000}"/>
            </ac:spMkLst>
          </pc:spChg>
          <pc:spChg chg="mod">
            <ac:chgData name="Aaryan Lath" userId="febc1e59-fde6-491a-8af4-61153c40beeb" providerId="ADAL" clId="{BD1B1ED3-88C2-1144-ADA7-7420990249D1}" dt="2025-04-04T11:35:20.603" v="497" actId="404"/>
            <ac:spMkLst>
              <pc:docMk/>
              <pc:sldMasterMk cId="2186145282" sldId="2147483772"/>
              <pc:sldLayoutMk cId="970189188" sldId="2147483784"/>
              <ac:spMk id="4" creationId="{00000000-0000-0000-0000-000000000000}"/>
            </ac:spMkLst>
          </pc:spChg>
        </pc:sldLayoutChg>
        <pc:sldLayoutChg chg="delSp mod">
          <pc:chgData name="Aaryan Lath" userId="febc1e59-fde6-491a-8af4-61153c40beeb" providerId="ADAL" clId="{BD1B1ED3-88C2-1144-ADA7-7420990249D1}" dt="2025-04-04T11:35:36.382" v="499" actId="478"/>
          <pc:sldLayoutMkLst>
            <pc:docMk/>
            <pc:sldMasterMk cId="2186145282" sldId="2147483772"/>
            <pc:sldLayoutMk cId="3500188785" sldId="2147483785"/>
          </pc:sldLayoutMkLst>
        </pc:sldLayoutChg>
      </pc:sldMasterChg>
    </pc:docChg>
  </pc:docChgLst>
  <pc:docChgLst>
    <pc:chgData name="Aaryan Lath" userId="S::lath@purdue.edu::febc1e59-fde6-491a-8af4-61153c40beeb" providerId="AD" clId="Web-{C88E78D5-2917-AEA1-1C89-BB020D833C45}"/>
    <pc:docChg chg="mod modSld">
      <pc:chgData name="Aaryan Lath" userId="S::lath@purdue.edu::febc1e59-fde6-491a-8af4-61153c40beeb" providerId="AD" clId="Web-{C88E78D5-2917-AEA1-1C89-BB020D833C45}" dt="2025-04-09T22:21:21.623" v="1"/>
      <pc:docMkLst>
        <pc:docMk/>
      </pc:docMkLst>
      <pc:sldChg chg="modSp">
        <pc:chgData name="Aaryan Lath" userId="S::lath@purdue.edu::febc1e59-fde6-491a-8af4-61153c40beeb" providerId="AD" clId="Web-{C88E78D5-2917-AEA1-1C89-BB020D833C45}" dt="2025-04-09T22:16:43.816" v="0"/>
        <pc:sldMkLst>
          <pc:docMk/>
          <pc:sldMk cId="1542402467" sldId="350"/>
        </pc:sldMkLst>
        <pc:graphicFrameChg chg="modGraphic">
          <ac:chgData name="Aaryan Lath" userId="S::lath@purdue.edu::febc1e59-fde6-491a-8af4-61153c40beeb" providerId="AD" clId="Web-{C88E78D5-2917-AEA1-1C89-BB020D833C45}" dt="2025-04-09T22:16:43.816" v="0"/>
          <ac:graphicFrameMkLst>
            <pc:docMk/>
            <pc:sldMk cId="1542402467" sldId="350"/>
            <ac:graphicFrameMk id="4" creationId="{D61DC33D-3152-C198-E18C-4E5F16B5772A}"/>
          </ac:graphicFrameMkLst>
        </pc:graphicFrameChg>
      </pc:sldChg>
    </pc:docChg>
  </pc:docChgLst>
  <pc:docChgLst>
    <pc:chgData name="Aaryan Lath" userId="S::lath@purdue.edu::febc1e59-fde6-491a-8af4-61153c40beeb" providerId="AD" clId="Web-{531B92E2-EC69-D130-F37E-816E2579735F}"/>
    <pc:docChg chg="delSld modSld">
      <pc:chgData name="Aaryan Lath" userId="S::lath@purdue.edu::febc1e59-fde6-491a-8af4-61153c40beeb" providerId="AD" clId="Web-{531B92E2-EC69-D130-F37E-816E2579735F}" dt="2025-03-26T20:17:25.945" v="56"/>
      <pc:docMkLst>
        <pc:docMk/>
      </pc:docMkLst>
      <pc:sldChg chg="addSp delSp modSp mod setBg modClrScheme chgLayout">
        <pc:chgData name="Aaryan Lath" userId="S::lath@purdue.edu::febc1e59-fde6-491a-8af4-61153c40beeb" providerId="AD" clId="Web-{531B92E2-EC69-D130-F37E-816E2579735F}" dt="2025-03-26T19:30:17.622" v="52"/>
        <pc:sldMkLst>
          <pc:docMk/>
          <pc:sldMk cId="444998810" sldId="297"/>
        </pc:sldMkLst>
        <pc:spChg chg="add del mod">
          <ac:chgData name="Aaryan Lath" userId="S::lath@purdue.edu::febc1e59-fde6-491a-8af4-61153c40beeb" providerId="AD" clId="Web-{531B92E2-EC69-D130-F37E-816E2579735F}" dt="2025-03-26T19:29:04.418" v="48" actId="1076"/>
          <ac:spMkLst>
            <pc:docMk/>
            <pc:sldMk cId="444998810" sldId="297"/>
            <ac:spMk id="2" creationId="{11CF5496-408C-3CC6-9B1F-4723AC8BC010}"/>
          </ac:spMkLst>
        </pc:spChg>
        <pc:picChg chg="add mod ord">
          <ac:chgData name="Aaryan Lath" userId="S::lath@purdue.edu::febc1e59-fde6-491a-8af4-61153c40beeb" providerId="AD" clId="Web-{531B92E2-EC69-D130-F37E-816E2579735F}" dt="2025-03-26T19:30:13.919" v="51" actId="14100"/>
          <ac:picMkLst>
            <pc:docMk/>
            <pc:sldMk cId="444998810" sldId="297"/>
            <ac:picMk id="7" creationId="{834DC92A-2968-24D6-FA60-626EAAC7294F}"/>
          </ac:picMkLst>
        </pc:picChg>
      </pc:sldChg>
      <pc:sldChg chg="del">
        <pc:chgData name="Aaryan Lath" userId="S::lath@purdue.edu::febc1e59-fde6-491a-8af4-61153c40beeb" providerId="AD" clId="Web-{531B92E2-EC69-D130-F37E-816E2579735F}" dt="2025-03-26T20:17:25.945" v="56"/>
        <pc:sldMkLst>
          <pc:docMk/>
          <pc:sldMk cId="1001686575" sldId="320"/>
        </pc:sldMkLst>
      </pc:sldChg>
      <pc:sldChg chg="del">
        <pc:chgData name="Aaryan Lath" userId="S::lath@purdue.edu::febc1e59-fde6-491a-8af4-61153c40beeb" providerId="AD" clId="Web-{531B92E2-EC69-D130-F37E-816E2579735F}" dt="2025-03-26T20:17:19.273" v="55"/>
        <pc:sldMkLst>
          <pc:docMk/>
          <pc:sldMk cId="2941353354" sldId="322"/>
        </pc:sldMkLst>
      </pc:sldChg>
      <pc:sldChg chg="modSp">
        <pc:chgData name="Aaryan Lath" userId="S::lath@purdue.edu::febc1e59-fde6-491a-8af4-61153c40beeb" providerId="AD" clId="Web-{531B92E2-EC69-D130-F37E-816E2579735F}" dt="2025-03-26T20:16:42.585" v="54" actId="14100"/>
        <pc:sldMkLst>
          <pc:docMk/>
          <pc:sldMk cId="386035678" sldId="330"/>
        </pc:sldMkLst>
      </pc:sldChg>
    </pc:docChg>
  </pc:docChgLst>
  <pc:docChgLst>
    <pc:chgData name="Aaryan Lath" userId="febc1e59-fde6-491a-8af4-61153c40beeb" providerId="ADAL" clId="{D6949444-84BF-4AAE-832D-52BA28839702}"/>
    <pc:docChg chg="undo custSel addSld delSld modSld sldOrd">
      <pc:chgData name="Aaryan Lath" userId="febc1e59-fde6-491a-8af4-61153c40beeb" providerId="ADAL" clId="{D6949444-84BF-4AAE-832D-52BA28839702}" dt="2025-04-10T00:56:17.653" v="2813" actId="20577"/>
      <pc:docMkLst>
        <pc:docMk/>
      </pc:docMkLst>
      <pc:sldChg chg="modSp mod">
        <pc:chgData name="Aaryan Lath" userId="febc1e59-fde6-491a-8af4-61153c40beeb" providerId="ADAL" clId="{D6949444-84BF-4AAE-832D-52BA28839702}" dt="2025-04-03T17:06:02.120" v="166" actId="27636"/>
        <pc:sldMkLst>
          <pc:docMk/>
          <pc:sldMk cId="2591845270" sldId="279"/>
        </pc:sldMkLst>
        <pc:spChg chg="mod">
          <ac:chgData name="Aaryan Lath" userId="febc1e59-fde6-491a-8af4-61153c40beeb" providerId="ADAL" clId="{D6949444-84BF-4AAE-832D-52BA28839702}" dt="2025-04-03T17:06:02.120" v="166" actId="27636"/>
          <ac:spMkLst>
            <pc:docMk/>
            <pc:sldMk cId="2591845270" sldId="279"/>
            <ac:spMk id="1033" creationId="{9DCF77DF-EF9F-92CC-6CE0-A923FEF433A0}"/>
          </ac:spMkLst>
        </pc:spChg>
      </pc:sldChg>
      <pc:sldChg chg="delSp modSp mod">
        <pc:chgData name="Aaryan Lath" userId="febc1e59-fde6-491a-8af4-61153c40beeb" providerId="ADAL" clId="{D6949444-84BF-4AAE-832D-52BA28839702}" dt="2025-04-04T20:47:15.971" v="942" actId="478"/>
        <pc:sldMkLst>
          <pc:docMk/>
          <pc:sldMk cId="2490132201" sldId="318"/>
        </pc:sldMkLst>
      </pc:sldChg>
      <pc:sldChg chg="del">
        <pc:chgData name="Aaryan Lath" userId="febc1e59-fde6-491a-8af4-61153c40beeb" providerId="ADAL" clId="{D6949444-84BF-4AAE-832D-52BA28839702}" dt="2025-04-04T12:35:03.177" v="831" actId="47"/>
        <pc:sldMkLst>
          <pc:docMk/>
          <pc:sldMk cId="2842068589" sldId="323"/>
        </pc:sldMkLst>
      </pc:sldChg>
      <pc:sldChg chg="addSp delSp modSp mod ord modNotesTx">
        <pc:chgData name="Aaryan Lath" userId="febc1e59-fde6-491a-8af4-61153c40beeb" providerId="ADAL" clId="{D6949444-84BF-4AAE-832D-52BA28839702}" dt="2025-04-08T11:31:31.796" v="1225"/>
        <pc:sldMkLst>
          <pc:docMk/>
          <pc:sldMk cId="2975877442" sldId="327"/>
        </pc:sldMkLst>
        <pc:spChg chg="add mod">
          <ac:chgData name="Aaryan Lath" userId="febc1e59-fde6-491a-8af4-61153c40beeb" providerId="ADAL" clId="{D6949444-84BF-4AAE-832D-52BA28839702}" dt="2025-04-08T10:57:00.737" v="1034" actId="20577"/>
          <ac:spMkLst>
            <pc:docMk/>
            <pc:sldMk cId="2975877442" sldId="327"/>
            <ac:spMk id="2" creationId="{BA4C9867-1489-262E-80D5-E990C5FECD4C}"/>
          </ac:spMkLst>
        </pc:spChg>
        <pc:spChg chg="add mod">
          <ac:chgData name="Aaryan Lath" userId="febc1e59-fde6-491a-8af4-61153c40beeb" providerId="ADAL" clId="{D6949444-84BF-4AAE-832D-52BA28839702}" dt="2025-04-08T10:55:58.039" v="969" actId="1076"/>
          <ac:spMkLst>
            <pc:docMk/>
            <pc:sldMk cId="2975877442" sldId="327"/>
            <ac:spMk id="3" creationId="{F38D73CF-90AF-5889-E705-326F87500D60}"/>
          </ac:spMkLst>
        </pc:spChg>
        <pc:spChg chg="add mod">
          <ac:chgData name="Aaryan Lath" userId="febc1e59-fde6-491a-8af4-61153c40beeb" providerId="ADAL" clId="{D6949444-84BF-4AAE-832D-52BA28839702}" dt="2025-04-08T10:55:58.039" v="969" actId="1076"/>
          <ac:spMkLst>
            <pc:docMk/>
            <pc:sldMk cId="2975877442" sldId="327"/>
            <ac:spMk id="4" creationId="{C5B2A98A-7106-9BE1-618C-1CCD958E8975}"/>
          </ac:spMkLst>
        </pc:spChg>
      </pc:sldChg>
      <pc:sldChg chg="modSp mod">
        <pc:chgData name="Aaryan Lath" userId="febc1e59-fde6-491a-8af4-61153c40beeb" providerId="ADAL" clId="{D6949444-84BF-4AAE-832D-52BA28839702}" dt="2025-04-04T07:05:43.522" v="419" actId="2711"/>
        <pc:sldMkLst>
          <pc:docMk/>
          <pc:sldMk cId="386035678" sldId="330"/>
        </pc:sldMkLst>
      </pc:sldChg>
      <pc:sldChg chg="addSp delSp modSp mod modNotesTx">
        <pc:chgData name="Aaryan Lath" userId="febc1e59-fde6-491a-8af4-61153c40beeb" providerId="ADAL" clId="{D6949444-84BF-4AAE-832D-52BA28839702}" dt="2025-04-08T11:30:49.151" v="1221"/>
        <pc:sldMkLst>
          <pc:docMk/>
          <pc:sldMk cId="3392878702" sldId="333"/>
        </pc:sldMkLst>
        <pc:spChg chg="mod">
          <ac:chgData name="Aaryan Lath" userId="febc1e59-fde6-491a-8af4-61153c40beeb" providerId="ADAL" clId="{D6949444-84BF-4AAE-832D-52BA28839702}" dt="2025-04-08T11:14:53.214" v="1127" actId="1076"/>
          <ac:spMkLst>
            <pc:docMk/>
            <pc:sldMk cId="3392878702" sldId="333"/>
            <ac:spMk id="27" creationId="{7F7FEB3B-E7E2-6DA9-F343-3697163EC5CF}"/>
          </ac:spMkLst>
        </pc:spChg>
        <pc:graphicFrameChg chg="add mod modGraphic">
          <ac:chgData name="Aaryan Lath" userId="febc1e59-fde6-491a-8af4-61153c40beeb" providerId="ADAL" clId="{D6949444-84BF-4AAE-832D-52BA28839702}" dt="2025-04-08T11:30:49.151" v="1221"/>
          <ac:graphicFrameMkLst>
            <pc:docMk/>
            <pc:sldMk cId="3392878702" sldId="333"/>
            <ac:graphicFrameMk id="3" creationId="{257E081E-3920-9465-4211-25E0473BE1A4}"/>
          </ac:graphicFrameMkLst>
        </pc:graphicFrameChg>
      </pc:sldChg>
      <pc:sldChg chg="delSp modSp mod ord modNotesTx">
        <pc:chgData name="Aaryan Lath" userId="febc1e59-fde6-491a-8af4-61153c40beeb" providerId="ADAL" clId="{D6949444-84BF-4AAE-832D-52BA28839702}" dt="2025-04-08T11:31:31.796" v="1225"/>
        <pc:sldMkLst>
          <pc:docMk/>
          <pc:sldMk cId="2370173688" sldId="335"/>
        </pc:sldMkLst>
        <pc:spChg chg="mod">
          <ac:chgData name="Aaryan Lath" userId="febc1e59-fde6-491a-8af4-61153c40beeb" providerId="ADAL" clId="{D6949444-84BF-4AAE-832D-52BA28839702}" dt="2025-04-08T10:55:20.376" v="965" actId="20577"/>
          <ac:spMkLst>
            <pc:docMk/>
            <pc:sldMk cId="2370173688" sldId="335"/>
            <ac:spMk id="6" creationId="{74AC3A2A-5424-0678-FF64-AE61C2FAB776}"/>
          </ac:spMkLst>
        </pc:spChg>
        <pc:picChg chg="mod">
          <ac:chgData name="Aaryan Lath" userId="febc1e59-fde6-491a-8af4-61153c40beeb" providerId="ADAL" clId="{D6949444-84BF-4AAE-832D-52BA28839702}" dt="2025-04-08T11:09:28.003" v="1084" actId="1076"/>
          <ac:picMkLst>
            <pc:docMk/>
            <pc:sldMk cId="2370173688" sldId="335"/>
            <ac:picMk id="8" creationId="{B677C9CF-87AA-2052-C072-F467DB8984E7}"/>
          </ac:picMkLst>
        </pc:picChg>
        <pc:picChg chg="mod">
          <ac:chgData name="Aaryan Lath" userId="febc1e59-fde6-491a-8af4-61153c40beeb" providerId="ADAL" clId="{D6949444-84BF-4AAE-832D-52BA28839702}" dt="2025-04-08T11:09:20.682" v="1081" actId="1076"/>
          <ac:picMkLst>
            <pc:docMk/>
            <pc:sldMk cId="2370173688" sldId="335"/>
            <ac:picMk id="9" creationId="{CC8A688D-C0B5-E21C-9568-BBB35C2E935B}"/>
          </ac:picMkLst>
        </pc:picChg>
        <pc:inkChg chg="mod">
          <ac:chgData name="Aaryan Lath" userId="febc1e59-fde6-491a-8af4-61153c40beeb" providerId="ADAL" clId="{D6949444-84BF-4AAE-832D-52BA28839702}" dt="2025-04-08T11:09:20.682" v="1081" actId="1076"/>
          <ac:inkMkLst>
            <pc:docMk/>
            <pc:sldMk cId="2370173688" sldId="335"/>
            <ac:inkMk id="2" creationId="{9E91E87C-CCA9-5BD2-F3E8-5FC2641BABA8}"/>
          </ac:inkMkLst>
        </pc:inkChg>
      </pc:sldChg>
      <pc:sldChg chg="del">
        <pc:chgData name="Aaryan Lath" userId="febc1e59-fde6-491a-8af4-61153c40beeb" providerId="ADAL" clId="{D6949444-84BF-4AAE-832D-52BA28839702}" dt="2025-04-04T07:29:05.928" v="428" actId="47"/>
        <pc:sldMkLst>
          <pc:docMk/>
          <pc:sldMk cId="299788679" sldId="336"/>
        </pc:sldMkLst>
      </pc:sldChg>
      <pc:sldChg chg="delSp modSp mod modNotesTx">
        <pc:chgData name="Aaryan Lath" userId="febc1e59-fde6-491a-8af4-61153c40beeb" providerId="ADAL" clId="{D6949444-84BF-4AAE-832D-52BA28839702}" dt="2025-04-09T12:12:49.603" v="2793" actId="368"/>
        <pc:sldMkLst>
          <pc:docMk/>
          <pc:sldMk cId="370237199" sldId="337"/>
        </pc:sldMkLst>
        <pc:spChg chg="mod">
          <ac:chgData name="Aaryan Lath" userId="febc1e59-fde6-491a-8af4-61153c40beeb" providerId="ADAL" clId="{D6949444-84BF-4AAE-832D-52BA28839702}" dt="2025-04-09T12:08:47.132" v="2792" actId="1076"/>
          <ac:spMkLst>
            <pc:docMk/>
            <pc:sldMk cId="370237199" sldId="337"/>
            <ac:spMk id="5" creationId="{9E411A79-5A3C-41EB-FCFF-E5C53E7E4AF4}"/>
          </ac:spMkLst>
        </pc:spChg>
        <pc:spChg chg="mod">
          <ac:chgData name="Aaryan Lath" userId="febc1e59-fde6-491a-8af4-61153c40beeb" providerId="ADAL" clId="{D6949444-84BF-4AAE-832D-52BA28839702}" dt="2025-04-08T11:41:14.576" v="1943" actId="108"/>
          <ac:spMkLst>
            <pc:docMk/>
            <pc:sldMk cId="370237199" sldId="337"/>
            <ac:spMk id="6" creationId="{D8CB76CD-8A1A-4DCF-35B7-79C8A1E3E7EE}"/>
          </ac:spMkLst>
        </pc:spChg>
      </pc:sldChg>
      <pc:sldChg chg="modSp mod modNotesTx">
        <pc:chgData name="Aaryan Lath" userId="febc1e59-fde6-491a-8af4-61153c40beeb" providerId="ADAL" clId="{D6949444-84BF-4AAE-832D-52BA28839702}" dt="2025-04-04T12:34:05.059" v="829" actId="403"/>
        <pc:sldMkLst>
          <pc:docMk/>
          <pc:sldMk cId="2883178945" sldId="338"/>
        </pc:sldMkLst>
      </pc:sldChg>
      <pc:sldChg chg="addSp delSp modSp mod ord modClrScheme chgLayout">
        <pc:chgData name="Aaryan Lath" userId="febc1e59-fde6-491a-8af4-61153c40beeb" providerId="ADAL" clId="{D6949444-84BF-4AAE-832D-52BA28839702}" dt="2025-04-08T14:09:17.965" v="2592" actId="20577"/>
        <pc:sldMkLst>
          <pc:docMk/>
          <pc:sldMk cId="2726464028" sldId="339"/>
        </pc:sldMkLst>
        <pc:spChg chg="mod ord">
          <ac:chgData name="Aaryan Lath" userId="febc1e59-fde6-491a-8af4-61153c40beeb" providerId="ADAL" clId="{D6949444-84BF-4AAE-832D-52BA28839702}" dt="2025-04-04T12:09:14.881" v="461" actId="26606"/>
          <ac:spMkLst>
            <pc:docMk/>
            <pc:sldMk cId="2726464028" sldId="339"/>
            <ac:spMk id="5" creationId="{CB4C0EB7-90CD-306B-3FF4-75E164554223}"/>
          </ac:spMkLst>
        </pc:spChg>
        <pc:spChg chg="mod">
          <ac:chgData name="Aaryan Lath" userId="febc1e59-fde6-491a-8af4-61153c40beeb" providerId="ADAL" clId="{D6949444-84BF-4AAE-832D-52BA28839702}" dt="2025-04-08T14:09:17.965" v="2592" actId="20577"/>
          <ac:spMkLst>
            <pc:docMk/>
            <pc:sldMk cId="2726464028" sldId="339"/>
            <ac:spMk id="6" creationId="{79FFB1A8-BB74-369F-229E-12B022C1175A}"/>
          </ac:spMkLst>
        </pc:spChg>
        <pc:spChg chg="add mod">
          <ac:chgData name="Aaryan Lath" userId="febc1e59-fde6-491a-8af4-61153c40beeb" providerId="ADAL" clId="{D6949444-84BF-4AAE-832D-52BA28839702}" dt="2025-04-08T14:08:17.797" v="2585" actId="1076"/>
          <ac:spMkLst>
            <pc:docMk/>
            <pc:sldMk cId="2726464028" sldId="339"/>
            <ac:spMk id="15" creationId="{FAABC8FB-29F2-8D9E-6845-B2ABB6EF81D1}"/>
          </ac:spMkLst>
        </pc:spChg>
        <pc:spChg chg="add mod">
          <ac:chgData name="Aaryan Lath" userId="febc1e59-fde6-491a-8af4-61153c40beeb" providerId="ADAL" clId="{D6949444-84BF-4AAE-832D-52BA28839702}" dt="2025-04-08T14:07:42.809" v="2577" actId="1076"/>
          <ac:spMkLst>
            <pc:docMk/>
            <pc:sldMk cId="2726464028" sldId="339"/>
            <ac:spMk id="16" creationId="{73E2A3C6-9B9F-CE7D-FDFD-BA375D42DB79}"/>
          </ac:spMkLst>
        </pc:spChg>
        <pc:spChg chg="add mod">
          <ac:chgData name="Aaryan Lath" userId="febc1e59-fde6-491a-8af4-61153c40beeb" providerId="ADAL" clId="{D6949444-84BF-4AAE-832D-52BA28839702}" dt="2025-04-08T14:08:34.781" v="2587" actId="1076"/>
          <ac:spMkLst>
            <pc:docMk/>
            <pc:sldMk cId="2726464028" sldId="339"/>
            <ac:spMk id="18" creationId="{F1BF1789-61FF-1D83-6514-1941529972BD}"/>
          </ac:spMkLst>
        </pc:spChg>
        <pc:picChg chg="add mod">
          <ac:chgData name="Aaryan Lath" userId="febc1e59-fde6-491a-8af4-61153c40beeb" providerId="ADAL" clId="{D6949444-84BF-4AAE-832D-52BA28839702}" dt="2025-04-08T14:07:37.296" v="2576" actId="1076"/>
          <ac:picMkLst>
            <pc:docMk/>
            <pc:sldMk cId="2726464028" sldId="339"/>
            <ac:picMk id="4" creationId="{2CF582BD-BE62-5321-29C0-91E0B79D9C8D}"/>
          </ac:picMkLst>
        </pc:picChg>
        <pc:picChg chg="add mod">
          <ac:chgData name="Aaryan Lath" userId="febc1e59-fde6-491a-8af4-61153c40beeb" providerId="ADAL" clId="{D6949444-84BF-4AAE-832D-52BA28839702}" dt="2025-04-08T14:08:03.705" v="2582" actId="1076"/>
          <ac:picMkLst>
            <pc:docMk/>
            <pc:sldMk cId="2726464028" sldId="339"/>
            <ac:picMk id="10" creationId="{12757748-B128-80C7-8F0D-3EDD6944D416}"/>
          </ac:picMkLst>
        </pc:picChg>
        <pc:picChg chg="add mod">
          <ac:chgData name="Aaryan Lath" userId="febc1e59-fde6-491a-8af4-61153c40beeb" providerId="ADAL" clId="{D6949444-84BF-4AAE-832D-52BA28839702}" dt="2025-04-08T14:08:07.011" v="2583" actId="1076"/>
          <ac:picMkLst>
            <pc:docMk/>
            <pc:sldMk cId="2726464028" sldId="339"/>
            <ac:picMk id="12" creationId="{4E11D36D-ACF1-221A-44DB-5F3B9748F45A}"/>
          </ac:picMkLst>
        </pc:picChg>
        <pc:picChg chg="add mod">
          <ac:chgData name="Aaryan Lath" userId="febc1e59-fde6-491a-8af4-61153c40beeb" providerId="ADAL" clId="{D6949444-84BF-4AAE-832D-52BA28839702}" dt="2025-04-08T14:08:13.327" v="2584" actId="1076"/>
          <ac:picMkLst>
            <pc:docMk/>
            <pc:sldMk cId="2726464028" sldId="339"/>
            <ac:picMk id="14" creationId="{2DF9754D-1FE5-4F2E-E705-FA08F651E1C5}"/>
          </ac:picMkLst>
        </pc:picChg>
      </pc:sldChg>
      <pc:sldChg chg="addSp delSp modSp mod modNotesTx">
        <pc:chgData name="Aaryan Lath" userId="febc1e59-fde6-491a-8af4-61153c40beeb" providerId="ADAL" clId="{D6949444-84BF-4AAE-832D-52BA28839702}" dt="2025-04-08T12:46:33.033" v="2365" actId="20577"/>
        <pc:sldMkLst>
          <pc:docMk/>
          <pc:sldMk cId="57324434" sldId="340"/>
        </pc:sldMkLst>
        <pc:graphicFrameChg chg="add mod">
          <ac:chgData name="Aaryan Lath" userId="febc1e59-fde6-491a-8af4-61153c40beeb" providerId="ADAL" clId="{D6949444-84BF-4AAE-832D-52BA28839702}" dt="2025-04-08T12:43:41.597" v="2255" actId="1076"/>
          <ac:graphicFrameMkLst>
            <pc:docMk/>
            <pc:sldMk cId="57324434" sldId="340"/>
            <ac:graphicFrameMk id="3" creationId="{DFE6B0DD-9A59-F768-5180-E5F94AC11781}"/>
          </ac:graphicFrameMkLst>
        </pc:graphicFrameChg>
      </pc:sldChg>
      <pc:sldChg chg="addSp delSp modSp add mod modNotesTx">
        <pc:chgData name="Aaryan Lath" userId="febc1e59-fde6-491a-8af4-61153c40beeb" providerId="ADAL" clId="{D6949444-84BF-4AAE-832D-52BA28839702}" dt="2025-04-09T12:26:32.167" v="2794"/>
        <pc:sldMkLst>
          <pc:docMk/>
          <pc:sldMk cId="3467809130" sldId="341"/>
        </pc:sldMkLst>
      </pc:sldChg>
      <pc:sldChg chg="addSp delSp modSp mod">
        <pc:chgData name="Aaryan Lath" userId="febc1e59-fde6-491a-8af4-61153c40beeb" providerId="ADAL" clId="{D6949444-84BF-4AAE-832D-52BA28839702}" dt="2025-04-08T13:38:04.566" v="2528" actId="207"/>
        <pc:sldMkLst>
          <pc:docMk/>
          <pc:sldMk cId="151760776" sldId="342"/>
        </pc:sldMkLst>
        <pc:spChg chg="mod">
          <ac:chgData name="Aaryan Lath" userId="febc1e59-fde6-491a-8af4-61153c40beeb" providerId="ADAL" clId="{D6949444-84BF-4AAE-832D-52BA28839702}" dt="2025-04-08T12:56:33.669" v="2385" actId="20577"/>
          <ac:spMkLst>
            <pc:docMk/>
            <pc:sldMk cId="151760776" sldId="342"/>
            <ac:spMk id="22" creationId="{7E2BCD89-D493-4097-8666-29F9F985CB15}"/>
          </ac:spMkLst>
        </pc:spChg>
        <pc:graphicFrameChg chg="modGraphic">
          <ac:chgData name="Aaryan Lath" userId="febc1e59-fde6-491a-8af4-61153c40beeb" providerId="ADAL" clId="{D6949444-84BF-4AAE-832D-52BA28839702}" dt="2025-04-08T13:38:04.566" v="2528" actId="207"/>
          <ac:graphicFrameMkLst>
            <pc:docMk/>
            <pc:sldMk cId="151760776" sldId="342"/>
            <ac:graphicFrameMk id="4" creationId="{5E4CD4A3-C88F-8866-88F1-735CE59C5C5B}"/>
          </ac:graphicFrameMkLst>
        </pc:graphicFrameChg>
        <pc:picChg chg="add mod">
          <ac:chgData name="Aaryan Lath" userId="febc1e59-fde6-491a-8af4-61153c40beeb" providerId="ADAL" clId="{D6949444-84BF-4AAE-832D-52BA28839702}" dt="2025-04-08T12:57:27.042" v="2388" actId="1076"/>
          <ac:picMkLst>
            <pc:docMk/>
            <pc:sldMk cId="151760776" sldId="342"/>
            <ac:picMk id="5" creationId="{83EFF162-3846-19F1-45E6-40718BBA7F89}"/>
          </ac:picMkLst>
        </pc:picChg>
      </pc:sldChg>
      <pc:sldChg chg="addSp delSp modSp mod">
        <pc:chgData name="Aaryan Lath" userId="febc1e59-fde6-491a-8af4-61153c40beeb" providerId="ADAL" clId="{D6949444-84BF-4AAE-832D-52BA28839702}" dt="2025-04-08T13:38:20.764" v="2532" actId="207"/>
        <pc:sldMkLst>
          <pc:docMk/>
          <pc:sldMk cId="595880202" sldId="343"/>
        </pc:sldMkLst>
        <pc:graphicFrameChg chg="modGraphic">
          <ac:chgData name="Aaryan Lath" userId="febc1e59-fde6-491a-8af4-61153c40beeb" providerId="ADAL" clId="{D6949444-84BF-4AAE-832D-52BA28839702}" dt="2025-04-08T13:38:20.764" v="2532" actId="207"/>
          <ac:graphicFrameMkLst>
            <pc:docMk/>
            <pc:sldMk cId="595880202" sldId="343"/>
            <ac:graphicFrameMk id="2" creationId="{F87D75D9-9A7E-0D23-206F-C397EBAE86F6}"/>
          </ac:graphicFrameMkLst>
        </pc:graphicFrameChg>
        <pc:picChg chg="add mod">
          <ac:chgData name="Aaryan Lath" userId="febc1e59-fde6-491a-8af4-61153c40beeb" providerId="ADAL" clId="{D6949444-84BF-4AAE-832D-52BA28839702}" dt="2025-04-08T13:01:13.733" v="2406" actId="14100"/>
          <ac:picMkLst>
            <pc:docMk/>
            <pc:sldMk cId="595880202" sldId="343"/>
            <ac:picMk id="6" creationId="{6616FD67-4D64-4A67-BF21-3F7C375C5316}"/>
          </ac:picMkLst>
        </pc:picChg>
      </pc:sldChg>
      <pc:sldChg chg="addSp delSp modSp mod">
        <pc:chgData name="Aaryan Lath" userId="febc1e59-fde6-491a-8af4-61153c40beeb" providerId="ADAL" clId="{D6949444-84BF-4AAE-832D-52BA28839702}" dt="2025-04-08T13:37:53.768" v="2527" actId="20577"/>
        <pc:sldMkLst>
          <pc:docMk/>
          <pc:sldMk cId="271515529" sldId="344"/>
        </pc:sldMkLst>
        <pc:graphicFrameChg chg="modGraphic">
          <ac:chgData name="Aaryan Lath" userId="febc1e59-fde6-491a-8af4-61153c40beeb" providerId="ADAL" clId="{D6949444-84BF-4AAE-832D-52BA28839702}" dt="2025-04-08T13:37:53.768" v="2527" actId="20577"/>
          <ac:graphicFrameMkLst>
            <pc:docMk/>
            <pc:sldMk cId="271515529" sldId="344"/>
            <ac:graphicFrameMk id="4" creationId="{F602FBA3-3728-C164-23D8-73DCD4C642CE}"/>
          </ac:graphicFrameMkLst>
        </pc:graphicFrameChg>
        <pc:picChg chg="add del mod">
          <ac:chgData name="Aaryan Lath" userId="febc1e59-fde6-491a-8af4-61153c40beeb" providerId="ADAL" clId="{D6949444-84BF-4AAE-832D-52BA28839702}" dt="2025-04-08T13:01:02.122" v="2405" actId="478"/>
          <ac:picMkLst>
            <pc:docMk/>
            <pc:sldMk cId="271515529" sldId="344"/>
            <ac:picMk id="3" creationId="{E52B8223-6CCF-0D03-8EBE-D0727BCA1BD8}"/>
          </ac:picMkLst>
        </pc:picChg>
      </pc:sldChg>
      <pc:sldChg chg="addSp modSp mod">
        <pc:chgData name="Aaryan Lath" userId="febc1e59-fde6-491a-8af4-61153c40beeb" providerId="ADAL" clId="{D6949444-84BF-4AAE-832D-52BA28839702}" dt="2025-04-08T13:37:30.927" v="2523" actId="207"/>
        <pc:sldMkLst>
          <pc:docMk/>
          <pc:sldMk cId="166909393" sldId="345"/>
        </pc:sldMkLst>
        <pc:graphicFrameChg chg="modGraphic">
          <ac:chgData name="Aaryan Lath" userId="febc1e59-fde6-491a-8af4-61153c40beeb" providerId="ADAL" clId="{D6949444-84BF-4AAE-832D-52BA28839702}" dt="2025-04-08T13:37:30.927" v="2523" actId="207"/>
          <ac:graphicFrameMkLst>
            <pc:docMk/>
            <pc:sldMk cId="166909393" sldId="345"/>
            <ac:graphicFrameMk id="4" creationId="{E235D156-ACED-C767-BD21-76C2036A9784}"/>
          </ac:graphicFrameMkLst>
        </pc:graphicFrameChg>
        <pc:picChg chg="add mod">
          <ac:chgData name="Aaryan Lath" userId="febc1e59-fde6-491a-8af4-61153c40beeb" providerId="ADAL" clId="{D6949444-84BF-4AAE-832D-52BA28839702}" dt="2025-04-08T13:08:09.379" v="2414" actId="14100"/>
          <ac:picMkLst>
            <pc:docMk/>
            <pc:sldMk cId="166909393" sldId="345"/>
            <ac:picMk id="3" creationId="{328F8F49-8F22-8CBD-306F-F83779B392B2}"/>
          </ac:picMkLst>
        </pc:picChg>
      </pc:sldChg>
      <pc:sldChg chg="addSp delSp modSp mod ord">
        <pc:chgData name="Aaryan Lath" userId="febc1e59-fde6-491a-8af4-61153c40beeb" providerId="ADAL" clId="{D6949444-84BF-4AAE-832D-52BA28839702}" dt="2025-04-08T13:19:26.860" v="2473" actId="478"/>
        <pc:sldMkLst>
          <pc:docMk/>
          <pc:sldMk cId="2333802583" sldId="346"/>
        </pc:sldMkLst>
      </pc:sldChg>
      <pc:sldChg chg="modSp del mod">
        <pc:chgData name="Aaryan Lath" userId="febc1e59-fde6-491a-8af4-61153c40beeb" providerId="ADAL" clId="{D6949444-84BF-4AAE-832D-52BA28839702}" dt="2025-04-04T20:47:26.013" v="944" actId="47"/>
        <pc:sldMkLst>
          <pc:docMk/>
          <pc:sldMk cId="1551380401" sldId="347"/>
        </pc:sldMkLst>
      </pc:sldChg>
      <pc:sldChg chg="delSp modSp mod ord">
        <pc:chgData name="Aaryan Lath" userId="febc1e59-fde6-491a-8af4-61153c40beeb" providerId="ADAL" clId="{D6949444-84BF-4AAE-832D-52BA28839702}" dt="2025-04-08T13:19:14.607" v="2471" actId="1076"/>
        <pc:sldMkLst>
          <pc:docMk/>
          <pc:sldMk cId="2489671882" sldId="348"/>
        </pc:sldMkLst>
        <pc:picChg chg="mod">
          <ac:chgData name="Aaryan Lath" userId="febc1e59-fde6-491a-8af4-61153c40beeb" providerId="ADAL" clId="{D6949444-84BF-4AAE-832D-52BA28839702}" dt="2025-04-08T13:19:14.607" v="2471" actId="1076"/>
          <ac:picMkLst>
            <pc:docMk/>
            <pc:sldMk cId="2489671882" sldId="348"/>
            <ac:picMk id="10" creationId="{1CCEBCAC-384F-C45A-4C65-1D13B20595B8}"/>
          </ac:picMkLst>
        </pc:picChg>
      </pc:sldChg>
      <pc:sldChg chg="delSp modSp mod">
        <pc:chgData name="Aaryan Lath" userId="febc1e59-fde6-491a-8af4-61153c40beeb" providerId="ADAL" clId="{D6949444-84BF-4AAE-832D-52BA28839702}" dt="2025-04-08T13:38:55.754" v="2538" actId="1076"/>
        <pc:sldMkLst>
          <pc:docMk/>
          <pc:sldMk cId="3663346335" sldId="349"/>
        </pc:sldMkLst>
        <pc:spChg chg="mod">
          <ac:chgData name="Aaryan Lath" userId="febc1e59-fde6-491a-8af4-61153c40beeb" providerId="ADAL" clId="{D6949444-84BF-4AAE-832D-52BA28839702}" dt="2025-04-08T13:38:48.699" v="2536" actId="20577"/>
          <ac:spMkLst>
            <pc:docMk/>
            <pc:sldMk cId="3663346335" sldId="349"/>
            <ac:spMk id="27" creationId="{0A304A7F-4F96-C3E0-C7ED-7BDEA3C437D1}"/>
          </ac:spMkLst>
        </pc:spChg>
      </pc:sldChg>
      <pc:sldChg chg="delSp modSp mod modNotesTx">
        <pc:chgData name="Aaryan Lath" userId="febc1e59-fde6-491a-8af4-61153c40beeb" providerId="ADAL" clId="{D6949444-84BF-4AAE-832D-52BA28839702}" dt="2025-04-08T14:12:27.333" v="2790" actId="20577"/>
        <pc:sldMkLst>
          <pc:docMk/>
          <pc:sldMk cId="1542402467" sldId="350"/>
        </pc:sldMkLst>
        <pc:spChg chg="mod">
          <ac:chgData name="Aaryan Lath" userId="febc1e59-fde6-491a-8af4-61153c40beeb" providerId="ADAL" clId="{D6949444-84BF-4AAE-832D-52BA28839702}" dt="2025-04-08T13:18:27.038" v="2464" actId="20577"/>
          <ac:spMkLst>
            <pc:docMk/>
            <pc:sldMk cId="1542402467" sldId="350"/>
            <ac:spMk id="22" creationId="{21CD4C4D-7B58-F63F-ADF6-187DF6C551DD}"/>
          </ac:spMkLst>
        </pc:spChg>
        <pc:graphicFrameChg chg="modGraphic">
          <ac:chgData name="Aaryan Lath" userId="febc1e59-fde6-491a-8af4-61153c40beeb" providerId="ADAL" clId="{D6949444-84BF-4AAE-832D-52BA28839702}" dt="2025-04-08T13:29:06.967" v="2511" actId="207"/>
          <ac:graphicFrameMkLst>
            <pc:docMk/>
            <pc:sldMk cId="1542402467" sldId="350"/>
            <ac:graphicFrameMk id="4" creationId="{D61DC33D-3152-C198-E18C-4E5F16B5772A}"/>
          </ac:graphicFrameMkLst>
        </pc:graphicFrameChg>
      </pc:sldChg>
      <pc:sldChg chg="modSp mod">
        <pc:chgData name="Aaryan Lath" userId="febc1e59-fde6-491a-8af4-61153c40beeb" providerId="ADAL" clId="{D6949444-84BF-4AAE-832D-52BA28839702}" dt="2025-04-10T00:56:17.653" v="2813" actId="20577"/>
        <pc:sldMkLst>
          <pc:docMk/>
          <pc:sldMk cId="626931365" sldId="353"/>
        </pc:sldMkLst>
        <pc:spChg chg="mod">
          <ac:chgData name="Aaryan Lath" userId="febc1e59-fde6-491a-8af4-61153c40beeb" providerId="ADAL" clId="{D6949444-84BF-4AAE-832D-52BA28839702}" dt="2025-04-10T00:56:17.653" v="2813" actId="20577"/>
          <ac:spMkLst>
            <pc:docMk/>
            <pc:sldMk cId="626931365" sldId="353"/>
            <ac:spMk id="2" creationId="{661FE16B-1DFD-13D2-7A12-4B87B8AA55A8}"/>
          </ac:spMkLst>
        </pc:spChg>
      </pc:sldChg>
    </pc:docChg>
  </pc:docChgLst>
  <pc:docChgLst>
    <pc:chgData name="Marais, Karen" userId="S::kmarais@purdue.edu::a1981f31-167b-4256-a8be-f451eda1794c" providerId="AD" clId="Web-{CCC4452C-0B56-4D49-9647-B2E8EA5E2C8F}"/>
    <pc:docChg chg="mod addSld modSld">
      <pc:chgData name="Marais, Karen" userId="S::kmarais@purdue.edu::a1981f31-167b-4256-a8be-f451eda1794c" providerId="AD" clId="Web-{CCC4452C-0B56-4D49-9647-B2E8EA5E2C8F}" dt="2025-04-09T22:12:21.785" v="168"/>
      <pc:docMkLst>
        <pc:docMk/>
      </pc:docMkLst>
      <pc:sldChg chg="modSp new">
        <pc:chgData name="Marais, Karen" userId="S::kmarais@purdue.edu::a1981f31-167b-4256-a8be-f451eda1794c" providerId="AD" clId="Web-{CCC4452C-0B56-4D49-9647-B2E8EA5E2C8F}" dt="2025-04-09T22:12:21.785" v="168"/>
        <pc:sldMkLst>
          <pc:docMk/>
          <pc:sldMk cId="3028326884" sldId="351"/>
        </pc:sldMkLst>
      </pc:sldChg>
    </pc:docChg>
  </pc:docChgLst>
  <pc:docChgLst>
    <pc:chgData name="Aaryan Lath" userId="S::lath@purdue.edu::febc1e59-fde6-491a-8af4-61153c40beeb" providerId="AD" clId="Web-{0F124455-8611-2AA4-CBDF-CB9A60C59CED}"/>
    <pc:docChg chg="addSld modSld">
      <pc:chgData name="Aaryan Lath" userId="S::lath@purdue.edu::febc1e59-fde6-491a-8af4-61153c40beeb" providerId="AD" clId="Web-{0F124455-8611-2AA4-CBDF-CB9A60C59CED}" dt="2025-03-27T01:38:39.767" v="5" actId="20577"/>
      <pc:docMkLst>
        <pc:docMk/>
      </pc:docMkLst>
      <pc:sldChg chg="modSp add replId">
        <pc:chgData name="Aaryan Lath" userId="S::lath@purdue.edu::febc1e59-fde6-491a-8af4-61153c40beeb" providerId="AD" clId="Web-{0F124455-8611-2AA4-CBDF-CB9A60C59CED}" dt="2025-03-27T01:38:39.767" v="5" actId="20577"/>
        <pc:sldMkLst>
          <pc:docMk/>
          <pc:sldMk cId="36797377" sldId="334"/>
        </pc:sldMkLst>
      </pc:sldChg>
    </pc:docChg>
  </pc:docChgLst>
</pc:chgInfo>
</file>

<file path=ppt/comments/modernComment_15E_5BEF31A3.xml><?xml version="1.0" encoding="utf-8"?>
<p188:cmLst xmlns:a="http://schemas.openxmlformats.org/drawingml/2006/main" xmlns:r="http://schemas.openxmlformats.org/officeDocument/2006/relationships" xmlns:p188="http://schemas.microsoft.com/office/powerpoint/2018/8/main">
  <p188:cm id="{20B5B159-9ED0-43CF-A567-827353C0D0CF}" authorId="{F3F22A8D-BC60-E7E9-4272-6D9746E331D9}" created="2025-04-09T22:10:10.874">
    <pc:sldMkLst xmlns:pc="http://schemas.microsoft.com/office/powerpoint/2013/main/command">
      <pc:docMk/>
      <pc:sldMk cId="1542402467" sldId="350"/>
    </pc:sldMkLst>
    <p188:replyLst>
      <p188:reply id="{CA93F7D6-8D2A-43D2-BBBB-09E53B4556AB}" authorId="{2E9DE9A7-D076-2B5D-8975-0DDD3B122BF0}" created="2025-04-09T22:21:21.623">
        <p188:txBody>
          <a:bodyPr/>
          <a:lstStyle/>
          <a:p>
            <a:r>
              <a:rPr lang="en-GB"/>
              <a:t>I have labelled it but for some reason it is not showing in the online version of presentation (probably because it is an equation due to the subscript) I will be exporting my file as a pdf so that shouldn't be a problem.</a:t>
            </a:r>
          </a:p>
        </p188:txBody>
      </p188:reply>
    </p188:replyLst>
    <p188:txBody>
      <a:bodyPr/>
      <a:lstStyle/>
      <a:p>
        <a:r>
          <a:rPr lang="en-US"/>
          <a:t>label the columns.</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5CBC0-2D90-4FA7-B294-46C0D995D0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2B5EEF0-7F6F-4514-B31B-04B291729644}">
      <dgm:prSet phldrT="[Text]" custT="1"/>
      <dgm:spPr/>
      <dgm:t>
        <a:bodyPr/>
        <a:lstStyle/>
        <a:p>
          <a:r>
            <a:rPr lang="en-US" sz="2400">
              <a:latin typeface="Arial" panose="020B0604020202020204" pitchFamily="34" charset="0"/>
              <a:cs typeface="Arial" panose="020B0604020202020204" pitchFamily="34" charset="0"/>
            </a:rPr>
            <a:t>Causes of Disruptions </a:t>
          </a:r>
        </a:p>
      </dgm:t>
    </dgm:pt>
    <dgm:pt modelId="{8949BE19-10B7-4F6B-80DD-FB7C5EB317F0}" type="parTrans" cxnId="{95A12039-85D2-4164-A3B1-8D7BE69912F4}">
      <dgm:prSet/>
      <dgm:spPr/>
      <dgm:t>
        <a:bodyPr/>
        <a:lstStyle/>
        <a:p>
          <a:endParaRPr lang="en-US"/>
        </a:p>
      </dgm:t>
    </dgm:pt>
    <dgm:pt modelId="{DF726823-FEB4-4D58-BF33-A227A0EDA85E}" type="sibTrans" cxnId="{95A12039-85D2-4164-A3B1-8D7BE69912F4}">
      <dgm:prSet/>
      <dgm:spPr/>
      <dgm:t>
        <a:bodyPr/>
        <a:lstStyle/>
        <a:p>
          <a:endParaRPr lang="en-US"/>
        </a:p>
      </dgm:t>
    </dgm:pt>
    <dgm:pt modelId="{C0D97623-1429-43DC-B344-89CFE4398385}">
      <dgm:prSet phldrT="[Text]" phldr="1"/>
      <dgm:spPr>
        <a:blipFill rotWithShape="0">
          <a:blip xmlns:r="http://schemas.openxmlformats.org/officeDocument/2006/relationships" r:embed="rId1"/>
          <a:srcRect/>
          <a:stretch>
            <a:fillRect/>
          </a:stretch>
        </a:blipFill>
      </dgm:spPr>
      <dgm:t>
        <a:bodyPr/>
        <a:lstStyle/>
        <a:p>
          <a:endParaRPr lang="en-US"/>
        </a:p>
      </dgm:t>
    </dgm:pt>
    <dgm:pt modelId="{C11CF159-0E3F-4BCA-800E-F542C3A671D1}" type="sibTrans" cxnId="{57741346-CE32-4EB0-9855-EF1CFDE34596}">
      <dgm:prSet/>
      <dgm:spPr/>
      <dgm:t>
        <a:bodyPr/>
        <a:lstStyle/>
        <a:p>
          <a:endParaRPr lang="en-US"/>
        </a:p>
      </dgm:t>
    </dgm:pt>
    <dgm:pt modelId="{FA13448A-E953-4AA6-856C-04A65BE44AF9}" type="parTrans" cxnId="{57741346-CE32-4EB0-9855-EF1CFDE34596}">
      <dgm:prSet/>
      <dgm:spPr/>
      <dgm:t>
        <a:bodyPr/>
        <a:lstStyle/>
        <a:p>
          <a:endParaRPr lang="en-US"/>
        </a:p>
      </dgm:t>
    </dgm:pt>
    <dgm:pt modelId="{83E15E9B-98AA-4024-8D5C-E7EE934C72C4}">
      <dgm:prSet phldrT="[Text]" phldr="1"/>
      <dgm:spPr>
        <a:blipFill rotWithShape="0">
          <a:blip xmlns:r="http://schemas.openxmlformats.org/officeDocument/2006/relationships" r:embed="rId2"/>
          <a:srcRect/>
          <a:stretch>
            <a:fillRect l="-16000" r="-16000"/>
          </a:stretch>
        </a:blipFill>
      </dgm:spPr>
      <dgm:t>
        <a:bodyPr/>
        <a:lstStyle/>
        <a:p>
          <a:endParaRPr lang="en-US"/>
        </a:p>
      </dgm:t>
    </dgm:pt>
    <dgm:pt modelId="{D246B286-79E9-4CAA-82C6-F361F53A4DF0}" type="sibTrans" cxnId="{5FD06D39-126C-494B-9574-521264DCC681}">
      <dgm:prSet/>
      <dgm:spPr/>
      <dgm:t>
        <a:bodyPr/>
        <a:lstStyle/>
        <a:p>
          <a:endParaRPr lang="en-US"/>
        </a:p>
      </dgm:t>
    </dgm:pt>
    <dgm:pt modelId="{A6A58506-148D-4F4B-B38F-56E0626E7DEF}" type="parTrans" cxnId="{5FD06D39-126C-494B-9574-521264DCC681}">
      <dgm:prSet/>
      <dgm:spPr/>
      <dgm:t>
        <a:bodyPr/>
        <a:lstStyle/>
        <a:p>
          <a:endParaRPr lang="en-US"/>
        </a:p>
      </dgm:t>
    </dgm:pt>
    <dgm:pt modelId="{7FD2DF5C-51A0-43EE-99F5-1D97BF50F92B}">
      <dgm:prSet phldrT="[Text]" phldr="1"/>
      <dgm:spPr>
        <a:blipFill rotWithShape="0">
          <a:blip xmlns:r="http://schemas.openxmlformats.org/officeDocument/2006/relationships" r:embed="rId3"/>
          <a:srcRect/>
          <a:stretch>
            <a:fillRect/>
          </a:stretch>
        </a:blipFill>
      </dgm:spPr>
      <dgm:t>
        <a:bodyPr/>
        <a:lstStyle/>
        <a:p>
          <a:endParaRPr lang="en-US"/>
        </a:p>
      </dgm:t>
    </dgm:pt>
    <dgm:pt modelId="{2D31F4C2-A534-4BAC-8D5D-FE3A941711ED}" type="sibTrans" cxnId="{944C927C-BCAD-4BB1-9616-D93FC147DA8E}">
      <dgm:prSet/>
      <dgm:spPr/>
      <dgm:t>
        <a:bodyPr/>
        <a:lstStyle/>
        <a:p>
          <a:endParaRPr lang="en-US"/>
        </a:p>
      </dgm:t>
    </dgm:pt>
    <dgm:pt modelId="{92E6C4A8-871C-4882-A7DF-294C9DF51136}" type="parTrans" cxnId="{944C927C-BCAD-4BB1-9616-D93FC147DA8E}">
      <dgm:prSet/>
      <dgm:spPr/>
      <dgm:t>
        <a:bodyPr/>
        <a:lstStyle/>
        <a:p>
          <a:endParaRPr lang="en-US"/>
        </a:p>
      </dgm:t>
    </dgm:pt>
    <dgm:pt modelId="{BAC25048-A9CC-4B6A-8EF8-59A5D9C642D1}" type="pres">
      <dgm:prSet presAssocID="{A005CBC0-2D90-4FA7-B294-46C0D995D08F}" presName="hierChild1" presStyleCnt="0">
        <dgm:presLayoutVars>
          <dgm:orgChart val="1"/>
          <dgm:chPref val="1"/>
          <dgm:dir/>
          <dgm:animOne val="branch"/>
          <dgm:animLvl val="lvl"/>
          <dgm:resizeHandles/>
        </dgm:presLayoutVars>
      </dgm:prSet>
      <dgm:spPr/>
    </dgm:pt>
    <dgm:pt modelId="{C9F0247F-6D5A-444C-A276-11FF7BB8F601}" type="pres">
      <dgm:prSet presAssocID="{E2B5EEF0-7F6F-4514-B31B-04B291729644}" presName="hierRoot1" presStyleCnt="0">
        <dgm:presLayoutVars>
          <dgm:hierBranch val="init"/>
        </dgm:presLayoutVars>
      </dgm:prSet>
      <dgm:spPr/>
    </dgm:pt>
    <dgm:pt modelId="{A1182153-25F6-4578-9343-CD09E084CC06}" type="pres">
      <dgm:prSet presAssocID="{E2B5EEF0-7F6F-4514-B31B-04B291729644}" presName="rootComposite1" presStyleCnt="0"/>
      <dgm:spPr/>
    </dgm:pt>
    <dgm:pt modelId="{BB022534-DB00-4660-B604-A61780EECBA5}" type="pres">
      <dgm:prSet presAssocID="{E2B5EEF0-7F6F-4514-B31B-04B291729644}" presName="rootText1" presStyleLbl="node0" presStyleIdx="0" presStyleCnt="1" custScaleX="84418" custScaleY="27194" custLinFactNeighborX="-212" custLinFactNeighborY="24795">
        <dgm:presLayoutVars>
          <dgm:chPref val="3"/>
        </dgm:presLayoutVars>
      </dgm:prSet>
      <dgm:spPr/>
    </dgm:pt>
    <dgm:pt modelId="{EECD6C88-546A-45EC-B11C-0F3A9984D981}" type="pres">
      <dgm:prSet presAssocID="{E2B5EEF0-7F6F-4514-B31B-04B291729644}" presName="rootConnector1" presStyleLbl="node1" presStyleIdx="0" presStyleCnt="0"/>
      <dgm:spPr/>
    </dgm:pt>
    <dgm:pt modelId="{40D1B7B6-D72A-46F8-A8A4-C34AE172A80C}" type="pres">
      <dgm:prSet presAssocID="{E2B5EEF0-7F6F-4514-B31B-04B291729644}" presName="hierChild2" presStyleCnt="0"/>
      <dgm:spPr/>
    </dgm:pt>
    <dgm:pt modelId="{09C17104-F312-491D-9BF0-4E8F3245E3C0}" type="pres">
      <dgm:prSet presAssocID="{92E6C4A8-871C-4882-A7DF-294C9DF51136}" presName="Name37" presStyleLbl="parChTrans1D2" presStyleIdx="0" presStyleCnt="3"/>
      <dgm:spPr/>
    </dgm:pt>
    <dgm:pt modelId="{BD3CFD64-9C2A-4D22-8301-144A56190BF0}" type="pres">
      <dgm:prSet presAssocID="{7FD2DF5C-51A0-43EE-99F5-1D97BF50F92B}" presName="hierRoot2" presStyleCnt="0">
        <dgm:presLayoutVars>
          <dgm:hierBranch val="init"/>
        </dgm:presLayoutVars>
      </dgm:prSet>
      <dgm:spPr/>
    </dgm:pt>
    <dgm:pt modelId="{EF719C10-5145-49B2-A7B9-15AADB2BF2CD}" type="pres">
      <dgm:prSet presAssocID="{7FD2DF5C-51A0-43EE-99F5-1D97BF50F92B}" presName="rootComposite" presStyleCnt="0"/>
      <dgm:spPr/>
    </dgm:pt>
    <dgm:pt modelId="{7E7481E9-41B4-43C5-912C-6F16985451D8}" type="pres">
      <dgm:prSet presAssocID="{7FD2DF5C-51A0-43EE-99F5-1D97BF50F92B}" presName="rootText" presStyleLbl="node2" presStyleIdx="0" presStyleCnt="3" custScaleX="59255" custScaleY="78582" custLinFactNeighborX="-1145" custLinFactNeighborY="15343">
        <dgm:presLayoutVars>
          <dgm:chPref val="3"/>
        </dgm:presLayoutVars>
      </dgm:prSet>
      <dgm:spPr/>
    </dgm:pt>
    <dgm:pt modelId="{38C60EE9-D305-481A-815C-5D7DB8E334F3}" type="pres">
      <dgm:prSet presAssocID="{7FD2DF5C-51A0-43EE-99F5-1D97BF50F92B}" presName="rootConnector" presStyleLbl="node2" presStyleIdx="0" presStyleCnt="3"/>
      <dgm:spPr/>
    </dgm:pt>
    <dgm:pt modelId="{4FF072DD-DBC3-472D-845C-B21C793CD32C}" type="pres">
      <dgm:prSet presAssocID="{7FD2DF5C-51A0-43EE-99F5-1D97BF50F92B}" presName="hierChild4" presStyleCnt="0"/>
      <dgm:spPr/>
    </dgm:pt>
    <dgm:pt modelId="{331D052D-1DFE-4D30-B03E-BA676D05269E}" type="pres">
      <dgm:prSet presAssocID="{7FD2DF5C-51A0-43EE-99F5-1D97BF50F92B}" presName="hierChild5" presStyleCnt="0"/>
      <dgm:spPr/>
    </dgm:pt>
    <dgm:pt modelId="{B1392A27-9A92-4CBB-9500-BBABC6788013}" type="pres">
      <dgm:prSet presAssocID="{A6A58506-148D-4F4B-B38F-56E0626E7DEF}" presName="Name37" presStyleLbl="parChTrans1D2" presStyleIdx="1" presStyleCnt="3"/>
      <dgm:spPr/>
    </dgm:pt>
    <dgm:pt modelId="{D5180516-4342-4923-A44A-D3B14560EEBB}" type="pres">
      <dgm:prSet presAssocID="{83E15E9B-98AA-4024-8D5C-E7EE934C72C4}" presName="hierRoot2" presStyleCnt="0">
        <dgm:presLayoutVars>
          <dgm:hierBranch val="init"/>
        </dgm:presLayoutVars>
      </dgm:prSet>
      <dgm:spPr/>
    </dgm:pt>
    <dgm:pt modelId="{9A3105F9-0A65-44C9-857D-B37B3CD64EBF}" type="pres">
      <dgm:prSet presAssocID="{83E15E9B-98AA-4024-8D5C-E7EE934C72C4}" presName="rootComposite" presStyleCnt="0"/>
      <dgm:spPr/>
    </dgm:pt>
    <dgm:pt modelId="{D1AF62D3-EFA1-4947-BB5E-CB89535C70F7}" type="pres">
      <dgm:prSet presAssocID="{83E15E9B-98AA-4024-8D5C-E7EE934C72C4}" presName="rootText" presStyleLbl="node2" presStyleIdx="1" presStyleCnt="3" custScaleX="59611" custScaleY="71137" custLinFactNeighborX="-1145" custLinFactNeighborY="15343">
        <dgm:presLayoutVars>
          <dgm:chPref val="3"/>
        </dgm:presLayoutVars>
      </dgm:prSet>
      <dgm:spPr/>
    </dgm:pt>
    <dgm:pt modelId="{6504AB00-2ED3-4EB3-84EE-477966CCEDD6}" type="pres">
      <dgm:prSet presAssocID="{83E15E9B-98AA-4024-8D5C-E7EE934C72C4}" presName="rootConnector" presStyleLbl="node2" presStyleIdx="1" presStyleCnt="3"/>
      <dgm:spPr/>
    </dgm:pt>
    <dgm:pt modelId="{1160D3A7-48B0-4BB0-8E44-FA68F050176E}" type="pres">
      <dgm:prSet presAssocID="{83E15E9B-98AA-4024-8D5C-E7EE934C72C4}" presName="hierChild4" presStyleCnt="0"/>
      <dgm:spPr/>
    </dgm:pt>
    <dgm:pt modelId="{A72810B8-3961-45A2-B9F5-C36C275DE28B}" type="pres">
      <dgm:prSet presAssocID="{83E15E9B-98AA-4024-8D5C-E7EE934C72C4}" presName="hierChild5" presStyleCnt="0"/>
      <dgm:spPr/>
    </dgm:pt>
    <dgm:pt modelId="{0102E5DA-074A-4F75-8589-FF3A7CC093CA}" type="pres">
      <dgm:prSet presAssocID="{FA13448A-E953-4AA6-856C-04A65BE44AF9}" presName="Name37" presStyleLbl="parChTrans1D2" presStyleIdx="2" presStyleCnt="3"/>
      <dgm:spPr/>
    </dgm:pt>
    <dgm:pt modelId="{55EB4AA4-3BD0-4A40-9CBF-36DF98C85C43}" type="pres">
      <dgm:prSet presAssocID="{C0D97623-1429-43DC-B344-89CFE4398385}" presName="hierRoot2" presStyleCnt="0">
        <dgm:presLayoutVars>
          <dgm:hierBranch val="init"/>
        </dgm:presLayoutVars>
      </dgm:prSet>
      <dgm:spPr/>
    </dgm:pt>
    <dgm:pt modelId="{F75C0874-C43C-49DF-AD64-51358FDABF03}" type="pres">
      <dgm:prSet presAssocID="{C0D97623-1429-43DC-B344-89CFE4398385}" presName="rootComposite" presStyleCnt="0"/>
      <dgm:spPr/>
    </dgm:pt>
    <dgm:pt modelId="{10520B07-A409-408F-BD02-79020BE589AB}" type="pres">
      <dgm:prSet presAssocID="{C0D97623-1429-43DC-B344-89CFE4398385}" presName="rootText" presStyleLbl="node2" presStyleIdx="2" presStyleCnt="3" custScaleX="58564" custScaleY="73056" custLinFactNeighborX="-1613" custLinFactNeighborY="15343">
        <dgm:presLayoutVars>
          <dgm:chPref val="3"/>
        </dgm:presLayoutVars>
      </dgm:prSet>
      <dgm:spPr/>
    </dgm:pt>
    <dgm:pt modelId="{A6E753E0-2F94-48B6-AFB0-777BA8EC8384}" type="pres">
      <dgm:prSet presAssocID="{C0D97623-1429-43DC-B344-89CFE4398385}" presName="rootConnector" presStyleLbl="node2" presStyleIdx="2" presStyleCnt="3"/>
      <dgm:spPr/>
    </dgm:pt>
    <dgm:pt modelId="{0387943B-E104-4300-A766-49B7B67130B1}" type="pres">
      <dgm:prSet presAssocID="{C0D97623-1429-43DC-B344-89CFE4398385}" presName="hierChild4" presStyleCnt="0"/>
      <dgm:spPr/>
    </dgm:pt>
    <dgm:pt modelId="{7F17E4C5-8084-4FA5-8C12-4AAC20ABF7AC}" type="pres">
      <dgm:prSet presAssocID="{C0D97623-1429-43DC-B344-89CFE4398385}" presName="hierChild5" presStyleCnt="0"/>
      <dgm:spPr/>
    </dgm:pt>
    <dgm:pt modelId="{84E598E4-C70A-4200-9B0A-2A43540D5B7F}" type="pres">
      <dgm:prSet presAssocID="{E2B5EEF0-7F6F-4514-B31B-04B291729644}" presName="hierChild3" presStyleCnt="0"/>
      <dgm:spPr/>
    </dgm:pt>
  </dgm:ptLst>
  <dgm:cxnLst>
    <dgm:cxn modelId="{26EF2E17-6168-448D-8792-AC07DF35CE61}" type="presOf" srcId="{92E6C4A8-871C-4882-A7DF-294C9DF51136}" destId="{09C17104-F312-491D-9BF0-4E8F3245E3C0}" srcOrd="0" destOrd="0" presId="urn:microsoft.com/office/officeart/2005/8/layout/orgChart1"/>
    <dgm:cxn modelId="{0472B232-B475-49D7-81DF-1C2138CCBDFA}" type="presOf" srcId="{FA13448A-E953-4AA6-856C-04A65BE44AF9}" destId="{0102E5DA-074A-4F75-8589-FF3A7CC093CA}" srcOrd="0" destOrd="0" presId="urn:microsoft.com/office/officeart/2005/8/layout/orgChart1"/>
    <dgm:cxn modelId="{95A12039-85D2-4164-A3B1-8D7BE69912F4}" srcId="{A005CBC0-2D90-4FA7-B294-46C0D995D08F}" destId="{E2B5EEF0-7F6F-4514-B31B-04B291729644}" srcOrd="0" destOrd="0" parTransId="{8949BE19-10B7-4F6B-80DD-FB7C5EB317F0}" sibTransId="{DF726823-FEB4-4D58-BF33-A227A0EDA85E}"/>
    <dgm:cxn modelId="{5FD06D39-126C-494B-9574-521264DCC681}" srcId="{E2B5EEF0-7F6F-4514-B31B-04B291729644}" destId="{83E15E9B-98AA-4024-8D5C-E7EE934C72C4}" srcOrd="1" destOrd="0" parTransId="{A6A58506-148D-4F4B-B38F-56E0626E7DEF}" sibTransId="{D246B286-79E9-4CAA-82C6-F361F53A4DF0}"/>
    <dgm:cxn modelId="{57741346-CE32-4EB0-9855-EF1CFDE34596}" srcId="{E2B5EEF0-7F6F-4514-B31B-04B291729644}" destId="{C0D97623-1429-43DC-B344-89CFE4398385}" srcOrd="2" destOrd="0" parTransId="{FA13448A-E953-4AA6-856C-04A65BE44AF9}" sibTransId="{C11CF159-0E3F-4BCA-800E-F542C3A671D1}"/>
    <dgm:cxn modelId="{C8281548-E6DB-417A-A317-CF4AEECB4996}" type="presOf" srcId="{E2B5EEF0-7F6F-4514-B31B-04B291729644}" destId="{EECD6C88-546A-45EC-B11C-0F3A9984D981}" srcOrd="1" destOrd="0" presId="urn:microsoft.com/office/officeart/2005/8/layout/orgChart1"/>
    <dgm:cxn modelId="{A0EDE151-2B4D-4FF3-8ABD-F2CBB58B56AE}" type="presOf" srcId="{A005CBC0-2D90-4FA7-B294-46C0D995D08F}" destId="{BAC25048-A9CC-4B6A-8EF8-59A5D9C642D1}" srcOrd="0" destOrd="0" presId="urn:microsoft.com/office/officeart/2005/8/layout/orgChart1"/>
    <dgm:cxn modelId="{CF37C05B-474C-4C72-9669-2DD6BE8A1C0B}" type="presOf" srcId="{A6A58506-148D-4F4B-B38F-56E0626E7DEF}" destId="{B1392A27-9A92-4CBB-9500-BBABC6788013}" srcOrd="0" destOrd="0" presId="urn:microsoft.com/office/officeart/2005/8/layout/orgChart1"/>
    <dgm:cxn modelId="{CA697A5D-1D42-4BB3-83CF-B007846BD393}" type="presOf" srcId="{E2B5EEF0-7F6F-4514-B31B-04B291729644}" destId="{BB022534-DB00-4660-B604-A61780EECBA5}" srcOrd="0" destOrd="0" presId="urn:microsoft.com/office/officeart/2005/8/layout/orgChart1"/>
    <dgm:cxn modelId="{02113772-DFF1-4FF6-BAE7-416C40CAF01F}" type="presOf" srcId="{C0D97623-1429-43DC-B344-89CFE4398385}" destId="{A6E753E0-2F94-48B6-AFB0-777BA8EC8384}" srcOrd="1" destOrd="0" presId="urn:microsoft.com/office/officeart/2005/8/layout/orgChart1"/>
    <dgm:cxn modelId="{944C927C-BCAD-4BB1-9616-D93FC147DA8E}" srcId="{E2B5EEF0-7F6F-4514-B31B-04B291729644}" destId="{7FD2DF5C-51A0-43EE-99F5-1D97BF50F92B}" srcOrd="0" destOrd="0" parTransId="{92E6C4A8-871C-4882-A7DF-294C9DF51136}" sibTransId="{2D31F4C2-A534-4BAC-8D5D-FE3A941711ED}"/>
    <dgm:cxn modelId="{3EA518CA-1387-48BE-BDC2-6A106E5FAC9E}" type="presOf" srcId="{C0D97623-1429-43DC-B344-89CFE4398385}" destId="{10520B07-A409-408F-BD02-79020BE589AB}" srcOrd="0" destOrd="0" presId="urn:microsoft.com/office/officeart/2005/8/layout/orgChart1"/>
    <dgm:cxn modelId="{5B4B23CC-2DEF-4C37-853B-420D68C3EC5D}" type="presOf" srcId="{83E15E9B-98AA-4024-8D5C-E7EE934C72C4}" destId="{6504AB00-2ED3-4EB3-84EE-477966CCEDD6}" srcOrd="1" destOrd="0" presId="urn:microsoft.com/office/officeart/2005/8/layout/orgChart1"/>
    <dgm:cxn modelId="{614CC2D8-7EE2-4BEE-BE4E-36CC9DBB7DB8}" type="presOf" srcId="{7FD2DF5C-51A0-43EE-99F5-1D97BF50F92B}" destId="{38C60EE9-D305-481A-815C-5D7DB8E334F3}" srcOrd="1" destOrd="0" presId="urn:microsoft.com/office/officeart/2005/8/layout/orgChart1"/>
    <dgm:cxn modelId="{B120C6EB-D4B6-4080-95BC-49032E199329}" type="presOf" srcId="{7FD2DF5C-51A0-43EE-99F5-1D97BF50F92B}" destId="{7E7481E9-41B4-43C5-912C-6F16985451D8}" srcOrd="0" destOrd="0" presId="urn:microsoft.com/office/officeart/2005/8/layout/orgChart1"/>
    <dgm:cxn modelId="{1362F4F1-A1A6-4A7D-8EAA-FCCF6B1A0B86}" type="presOf" srcId="{83E15E9B-98AA-4024-8D5C-E7EE934C72C4}" destId="{D1AF62D3-EFA1-4947-BB5E-CB89535C70F7}" srcOrd="0" destOrd="0" presId="urn:microsoft.com/office/officeart/2005/8/layout/orgChart1"/>
    <dgm:cxn modelId="{FEDD1424-F148-42ED-A006-E0F959E6CBE6}" type="presParOf" srcId="{BAC25048-A9CC-4B6A-8EF8-59A5D9C642D1}" destId="{C9F0247F-6D5A-444C-A276-11FF7BB8F601}" srcOrd="0" destOrd="0" presId="urn:microsoft.com/office/officeart/2005/8/layout/orgChart1"/>
    <dgm:cxn modelId="{D7C6B813-E689-4F84-98AE-6F2AF599427F}" type="presParOf" srcId="{C9F0247F-6D5A-444C-A276-11FF7BB8F601}" destId="{A1182153-25F6-4578-9343-CD09E084CC06}" srcOrd="0" destOrd="0" presId="urn:microsoft.com/office/officeart/2005/8/layout/orgChart1"/>
    <dgm:cxn modelId="{2E62B5FE-C88B-424A-9D0E-BA29A2B510FE}" type="presParOf" srcId="{A1182153-25F6-4578-9343-CD09E084CC06}" destId="{BB022534-DB00-4660-B604-A61780EECBA5}" srcOrd="0" destOrd="0" presId="urn:microsoft.com/office/officeart/2005/8/layout/orgChart1"/>
    <dgm:cxn modelId="{7587FD26-5845-4C01-9030-83D329063ACA}" type="presParOf" srcId="{A1182153-25F6-4578-9343-CD09E084CC06}" destId="{EECD6C88-546A-45EC-B11C-0F3A9984D981}" srcOrd="1" destOrd="0" presId="urn:microsoft.com/office/officeart/2005/8/layout/orgChart1"/>
    <dgm:cxn modelId="{E50A7BE3-7C25-4418-9BED-DECF6CBC3FB7}" type="presParOf" srcId="{C9F0247F-6D5A-444C-A276-11FF7BB8F601}" destId="{40D1B7B6-D72A-46F8-A8A4-C34AE172A80C}" srcOrd="1" destOrd="0" presId="urn:microsoft.com/office/officeart/2005/8/layout/orgChart1"/>
    <dgm:cxn modelId="{AAF55A3C-3511-4BA1-B2CC-E2EE8EEA9C9F}" type="presParOf" srcId="{40D1B7B6-D72A-46F8-A8A4-C34AE172A80C}" destId="{09C17104-F312-491D-9BF0-4E8F3245E3C0}" srcOrd="0" destOrd="0" presId="urn:microsoft.com/office/officeart/2005/8/layout/orgChart1"/>
    <dgm:cxn modelId="{65ED40B6-5DEC-482C-B813-9D9E3B346EC1}" type="presParOf" srcId="{40D1B7B6-D72A-46F8-A8A4-C34AE172A80C}" destId="{BD3CFD64-9C2A-4D22-8301-144A56190BF0}" srcOrd="1" destOrd="0" presId="urn:microsoft.com/office/officeart/2005/8/layout/orgChart1"/>
    <dgm:cxn modelId="{7E804ADE-CB0B-4EC7-B357-8FBA0ED60F66}" type="presParOf" srcId="{BD3CFD64-9C2A-4D22-8301-144A56190BF0}" destId="{EF719C10-5145-49B2-A7B9-15AADB2BF2CD}" srcOrd="0" destOrd="0" presId="urn:microsoft.com/office/officeart/2005/8/layout/orgChart1"/>
    <dgm:cxn modelId="{16302196-B361-4995-B6D3-4CEEA310E8A3}" type="presParOf" srcId="{EF719C10-5145-49B2-A7B9-15AADB2BF2CD}" destId="{7E7481E9-41B4-43C5-912C-6F16985451D8}" srcOrd="0" destOrd="0" presId="urn:microsoft.com/office/officeart/2005/8/layout/orgChart1"/>
    <dgm:cxn modelId="{75248240-42F8-45C4-A078-7BD6CCC9BECA}" type="presParOf" srcId="{EF719C10-5145-49B2-A7B9-15AADB2BF2CD}" destId="{38C60EE9-D305-481A-815C-5D7DB8E334F3}" srcOrd="1" destOrd="0" presId="urn:microsoft.com/office/officeart/2005/8/layout/orgChart1"/>
    <dgm:cxn modelId="{5E2D819D-4DE9-4BCE-BE56-E99082791417}" type="presParOf" srcId="{BD3CFD64-9C2A-4D22-8301-144A56190BF0}" destId="{4FF072DD-DBC3-472D-845C-B21C793CD32C}" srcOrd="1" destOrd="0" presId="urn:microsoft.com/office/officeart/2005/8/layout/orgChart1"/>
    <dgm:cxn modelId="{6B899998-F6C9-496C-ADA6-6814B9407C30}" type="presParOf" srcId="{BD3CFD64-9C2A-4D22-8301-144A56190BF0}" destId="{331D052D-1DFE-4D30-B03E-BA676D05269E}" srcOrd="2" destOrd="0" presId="urn:microsoft.com/office/officeart/2005/8/layout/orgChart1"/>
    <dgm:cxn modelId="{A3FC4356-2C47-4FCC-ADD7-8F9AF7BCD4B8}" type="presParOf" srcId="{40D1B7B6-D72A-46F8-A8A4-C34AE172A80C}" destId="{B1392A27-9A92-4CBB-9500-BBABC6788013}" srcOrd="2" destOrd="0" presId="urn:microsoft.com/office/officeart/2005/8/layout/orgChart1"/>
    <dgm:cxn modelId="{A63DA7F9-A7F7-47D9-8F9F-F626A8313C41}" type="presParOf" srcId="{40D1B7B6-D72A-46F8-A8A4-C34AE172A80C}" destId="{D5180516-4342-4923-A44A-D3B14560EEBB}" srcOrd="3" destOrd="0" presId="urn:microsoft.com/office/officeart/2005/8/layout/orgChart1"/>
    <dgm:cxn modelId="{C74327CC-142C-4017-8C65-4EBE51FBBD56}" type="presParOf" srcId="{D5180516-4342-4923-A44A-D3B14560EEBB}" destId="{9A3105F9-0A65-44C9-857D-B37B3CD64EBF}" srcOrd="0" destOrd="0" presId="urn:microsoft.com/office/officeart/2005/8/layout/orgChart1"/>
    <dgm:cxn modelId="{5CC85077-A4F6-41DF-96A0-461736DCB681}" type="presParOf" srcId="{9A3105F9-0A65-44C9-857D-B37B3CD64EBF}" destId="{D1AF62D3-EFA1-4947-BB5E-CB89535C70F7}" srcOrd="0" destOrd="0" presId="urn:microsoft.com/office/officeart/2005/8/layout/orgChart1"/>
    <dgm:cxn modelId="{7D3B4FC8-086F-4F8D-A597-9E22BF5FEE1E}" type="presParOf" srcId="{9A3105F9-0A65-44C9-857D-B37B3CD64EBF}" destId="{6504AB00-2ED3-4EB3-84EE-477966CCEDD6}" srcOrd="1" destOrd="0" presId="urn:microsoft.com/office/officeart/2005/8/layout/orgChart1"/>
    <dgm:cxn modelId="{D9D8E6B6-7878-4F54-98E0-A1B5126D12DC}" type="presParOf" srcId="{D5180516-4342-4923-A44A-D3B14560EEBB}" destId="{1160D3A7-48B0-4BB0-8E44-FA68F050176E}" srcOrd="1" destOrd="0" presId="urn:microsoft.com/office/officeart/2005/8/layout/orgChart1"/>
    <dgm:cxn modelId="{A87C7660-79AF-4F90-82B8-317B2672ED4C}" type="presParOf" srcId="{D5180516-4342-4923-A44A-D3B14560EEBB}" destId="{A72810B8-3961-45A2-B9F5-C36C275DE28B}" srcOrd="2" destOrd="0" presId="urn:microsoft.com/office/officeart/2005/8/layout/orgChart1"/>
    <dgm:cxn modelId="{B5D5D5CF-E58E-45FD-BB6B-27EC36098D39}" type="presParOf" srcId="{40D1B7B6-D72A-46F8-A8A4-C34AE172A80C}" destId="{0102E5DA-074A-4F75-8589-FF3A7CC093CA}" srcOrd="4" destOrd="0" presId="urn:microsoft.com/office/officeart/2005/8/layout/orgChart1"/>
    <dgm:cxn modelId="{292901D7-CB56-42AB-9C47-F7EB84E4398B}" type="presParOf" srcId="{40D1B7B6-D72A-46F8-A8A4-C34AE172A80C}" destId="{55EB4AA4-3BD0-4A40-9CBF-36DF98C85C43}" srcOrd="5" destOrd="0" presId="urn:microsoft.com/office/officeart/2005/8/layout/orgChart1"/>
    <dgm:cxn modelId="{A3F0EE9E-0DD6-4529-BF2D-5F5691131A19}" type="presParOf" srcId="{55EB4AA4-3BD0-4A40-9CBF-36DF98C85C43}" destId="{F75C0874-C43C-49DF-AD64-51358FDABF03}" srcOrd="0" destOrd="0" presId="urn:microsoft.com/office/officeart/2005/8/layout/orgChart1"/>
    <dgm:cxn modelId="{B321D68C-39D5-437E-A8D7-5DE0FA97ADEE}" type="presParOf" srcId="{F75C0874-C43C-49DF-AD64-51358FDABF03}" destId="{10520B07-A409-408F-BD02-79020BE589AB}" srcOrd="0" destOrd="0" presId="urn:microsoft.com/office/officeart/2005/8/layout/orgChart1"/>
    <dgm:cxn modelId="{E0CDA2FC-6B1F-4A0E-B60C-9C9C22E576F9}" type="presParOf" srcId="{F75C0874-C43C-49DF-AD64-51358FDABF03}" destId="{A6E753E0-2F94-48B6-AFB0-777BA8EC8384}" srcOrd="1" destOrd="0" presId="urn:microsoft.com/office/officeart/2005/8/layout/orgChart1"/>
    <dgm:cxn modelId="{F3DB8D7E-8B12-4D29-9CEB-108756FA6FAD}" type="presParOf" srcId="{55EB4AA4-3BD0-4A40-9CBF-36DF98C85C43}" destId="{0387943B-E104-4300-A766-49B7B67130B1}" srcOrd="1" destOrd="0" presId="urn:microsoft.com/office/officeart/2005/8/layout/orgChart1"/>
    <dgm:cxn modelId="{F97AC36E-CE24-4E16-AD5E-12FED19D85CB}" type="presParOf" srcId="{55EB4AA4-3BD0-4A40-9CBF-36DF98C85C43}" destId="{7F17E4C5-8084-4FA5-8C12-4AAC20ABF7AC}" srcOrd="2" destOrd="0" presId="urn:microsoft.com/office/officeart/2005/8/layout/orgChart1"/>
    <dgm:cxn modelId="{6FA648DF-034C-4320-B097-9A51F4F6D444}" type="presParOf" srcId="{C9F0247F-6D5A-444C-A276-11FF7BB8F601}" destId="{84E598E4-C70A-4200-9B0A-2A43540D5B7F}"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05CBC0-2D90-4FA7-B294-46C0D995D0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2B5EEF0-7F6F-4514-B31B-04B291729644}">
      <dgm:prSet phldrT="[Text]" custT="1"/>
      <dgm:spPr/>
      <dgm:t>
        <a:bodyPr/>
        <a:lstStyle/>
        <a:p>
          <a:r>
            <a:rPr lang="en-US" sz="2400">
              <a:latin typeface="Arial" panose="020B0604020202020204" pitchFamily="34" charset="0"/>
              <a:cs typeface="Arial" panose="020B0604020202020204" pitchFamily="34" charset="0"/>
            </a:rPr>
            <a:t>Mitigating fire near ECLSS</a:t>
          </a:r>
        </a:p>
      </dgm:t>
    </dgm:pt>
    <dgm:pt modelId="{8949BE19-10B7-4F6B-80DD-FB7C5EB317F0}" type="parTrans" cxnId="{95A12039-85D2-4164-A3B1-8D7BE69912F4}">
      <dgm:prSet/>
      <dgm:spPr/>
      <dgm:t>
        <a:bodyPr/>
        <a:lstStyle/>
        <a:p>
          <a:endParaRPr lang="en-US"/>
        </a:p>
      </dgm:t>
    </dgm:pt>
    <dgm:pt modelId="{DF726823-FEB4-4D58-BF33-A227A0EDA85E}" type="sibTrans" cxnId="{95A12039-85D2-4164-A3B1-8D7BE69912F4}">
      <dgm:prSet/>
      <dgm:spPr/>
      <dgm:t>
        <a:bodyPr/>
        <a:lstStyle/>
        <a:p>
          <a:endParaRPr lang="en-US"/>
        </a:p>
      </dgm:t>
    </dgm:pt>
    <dgm:pt modelId="{C0D97623-1429-43DC-B344-89CFE4398385}">
      <dgm:prSet phldrT="[Text]" phldr="1"/>
      <dgm:spPr>
        <a:blipFill rotWithShape="0">
          <a:blip xmlns:r="http://schemas.openxmlformats.org/officeDocument/2006/relationships" r:embed="rId1"/>
          <a:srcRect/>
          <a:stretch>
            <a:fillRect/>
          </a:stretch>
        </a:blipFill>
      </dgm:spPr>
      <dgm:t>
        <a:bodyPr/>
        <a:lstStyle/>
        <a:p>
          <a:endParaRPr lang="en-US"/>
        </a:p>
      </dgm:t>
    </dgm:pt>
    <dgm:pt modelId="{C11CF159-0E3F-4BCA-800E-F542C3A671D1}" type="sibTrans" cxnId="{57741346-CE32-4EB0-9855-EF1CFDE34596}">
      <dgm:prSet/>
      <dgm:spPr/>
      <dgm:t>
        <a:bodyPr/>
        <a:lstStyle/>
        <a:p>
          <a:endParaRPr lang="en-US"/>
        </a:p>
      </dgm:t>
    </dgm:pt>
    <dgm:pt modelId="{FA13448A-E953-4AA6-856C-04A65BE44AF9}" type="parTrans" cxnId="{57741346-CE32-4EB0-9855-EF1CFDE34596}">
      <dgm:prSet/>
      <dgm:spPr/>
      <dgm:t>
        <a:bodyPr/>
        <a:lstStyle/>
        <a:p>
          <a:endParaRPr lang="en-US"/>
        </a:p>
      </dgm:t>
    </dgm:pt>
    <dgm:pt modelId="{83E15E9B-98AA-4024-8D5C-E7EE934C72C4}">
      <dgm:prSet phldrT="[Text]" phldr="1"/>
      <dgm:spPr>
        <a:blipFill rotWithShape="0">
          <a:blip xmlns:r="http://schemas.openxmlformats.org/officeDocument/2006/relationships" r:embed="rId2"/>
          <a:srcRect/>
          <a:stretch>
            <a:fillRect/>
          </a:stretch>
        </a:blipFill>
      </dgm:spPr>
      <dgm:t>
        <a:bodyPr/>
        <a:lstStyle/>
        <a:p>
          <a:endParaRPr lang="en-US"/>
        </a:p>
      </dgm:t>
    </dgm:pt>
    <dgm:pt modelId="{D246B286-79E9-4CAA-82C6-F361F53A4DF0}" type="sibTrans" cxnId="{5FD06D39-126C-494B-9574-521264DCC681}">
      <dgm:prSet/>
      <dgm:spPr/>
      <dgm:t>
        <a:bodyPr/>
        <a:lstStyle/>
        <a:p>
          <a:endParaRPr lang="en-US"/>
        </a:p>
      </dgm:t>
    </dgm:pt>
    <dgm:pt modelId="{A6A58506-148D-4F4B-B38F-56E0626E7DEF}" type="parTrans" cxnId="{5FD06D39-126C-494B-9574-521264DCC681}">
      <dgm:prSet/>
      <dgm:spPr/>
      <dgm:t>
        <a:bodyPr/>
        <a:lstStyle/>
        <a:p>
          <a:endParaRPr lang="en-US"/>
        </a:p>
      </dgm:t>
    </dgm:pt>
    <dgm:pt modelId="{7FD2DF5C-51A0-43EE-99F5-1D97BF50F92B}">
      <dgm:prSet phldrT="[Text]" phldr="1"/>
      <dgm:spPr>
        <a:blipFill rotWithShape="0">
          <a:blip xmlns:r="http://schemas.openxmlformats.org/officeDocument/2006/relationships" r:embed="rId3"/>
          <a:srcRect/>
          <a:stretch>
            <a:fillRect/>
          </a:stretch>
        </a:blipFill>
      </dgm:spPr>
      <dgm:t>
        <a:bodyPr/>
        <a:lstStyle/>
        <a:p>
          <a:endParaRPr lang="en-US"/>
        </a:p>
      </dgm:t>
    </dgm:pt>
    <dgm:pt modelId="{2D31F4C2-A534-4BAC-8D5D-FE3A941711ED}" type="sibTrans" cxnId="{944C927C-BCAD-4BB1-9616-D93FC147DA8E}">
      <dgm:prSet/>
      <dgm:spPr/>
      <dgm:t>
        <a:bodyPr/>
        <a:lstStyle/>
        <a:p>
          <a:endParaRPr lang="en-US"/>
        </a:p>
      </dgm:t>
    </dgm:pt>
    <dgm:pt modelId="{92E6C4A8-871C-4882-A7DF-294C9DF51136}" type="parTrans" cxnId="{944C927C-BCAD-4BB1-9616-D93FC147DA8E}">
      <dgm:prSet/>
      <dgm:spPr/>
      <dgm:t>
        <a:bodyPr/>
        <a:lstStyle/>
        <a:p>
          <a:endParaRPr lang="en-US"/>
        </a:p>
      </dgm:t>
    </dgm:pt>
    <dgm:pt modelId="{0FD047C0-BC30-FB45-B4EB-ADEC2F141DD8}">
      <dgm:prSet phldrT="[Text]"/>
      <dgm:spPr>
        <a:blipFill rotWithShape="0">
          <a:blip xmlns:r="http://schemas.openxmlformats.org/officeDocument/2006/relationships" r:embed="rId4"/>
          <a:srcRect/>
          <a:stretch>
            <a:fillRect/>
          </a:stretch>
        </a:blipFill>
      </dgm:spPr>
      <dgm:t>
        <a:bodyPr/>
        <a:lstStyle/>
        <a:p>
          <a:endParaRPr lang="en-US"/>
        </a:p>
      </dgm:t>
    </dgm:pt>
    <dgm:pt modelId="{7D790E1D-3523-A44E-9EE3-A4B8BF9F42F4}" type="parTrans" cxnId="{FB0B17B0-AAF3-43A0-B762-D58A699EF7CC}">
      <dgm:prSet/>
      <dgm:spPr/>
      <dgm:t>
        <a:bodyPr/>
        <a:lstStyle/>
        <a:p>
          <a:endParaRPr lang="en-US"/>
        </a:p>
      </dgm:t>
    </dgm:pt>
    <dgm:pt modelId="{670E5CCE-4E98-FC4C-B550-A863C4E6824E}" type="sibTrans" cxnId="{FB0B17B0-AAF3-43A0-B762-D58A699EF7CC}">
      <dgm:prSet/>
      <dgm:spPr/>
      <dgm:t>
        <a:bodyPr/>
        <a:lstStyle/>
        <a:p>
          <a:endParaRPr lang="en-US"/>
        </a:p>
      </dgm:t>
    </dgm:pt>
    <dgm:pt modelId="{012ED07E-527B-EB46-8E26-DDBAF751CADB}">
      <dgm:prSet/>
      <dgm:spPr>
        <a:blipFill rotWithShape="0">
          <a:blip xmlns:r="http://schemas.openxmlformats.org/officeDocument/2006/relationships" r:embed="rId5"/>
          <a:srcRect/>
          <a:stretch>
            <a:fillRect/>
          </a:stretch>
        </a:blipFill>
      </dgm:spPr>
      <dgm:t>
        <a:bodyPr/>
        <a:lstStyle/>
        <a:p>
          <a:endParaRPr lang="en-GB"/>
        </a:p>
      </dgm:t>
    </dgm:pt>
    <dgm:pt modelId="{06B576CE-3FCD-4E40-81D3-1A3C0DD1D077}" type="parTrans" cxnId="{E5E3839D-1E0E-4760-B70A-50EBA4E52567}">
      <dgm:prSet/>
      <dgm:spPr/>
      <dgm:t>
        <a:bodyPr/>
        <a:lstStyle/>
        <a:p>
          <a:endParaRPr lang="en-US"/>
        </a:p>
      </dgm:t>
    </dgm:pt>
    <dgm:pt modelId="{8ABDC47E-4C30-F14F-ABC3-364794EE5C70}" type="sibTrans" cxnId="{E5E3839D-1E0E-4760-B70A-50EBA4E52567}">
      <dgm:prSet/>
      <dgm:spPr/>
      <dgm:t>
        <a:bodyPr/>
        <a:lstStyle/>
        <a:p>
          <a:endParaRPr lang="en-US"/>
        </a:p>
      </dgm:t>
    </dgm:pt>
    <dgm:pt modelId="{ACA7B97C-DC26-A642-9E1C-E3045F2CF185}">
      <dgm:prSet phldrT="[Text]"/>
      <dgm:spPr>
        <a:blipFill rotWithShape="0">
          <a:blip xmlns:r="http://schemas.openxmlformats.org/officeDocument/2006/relationships" r:embed="rId4"/>
          <a:srcRect/>
          <a:stretch>
            <a:fillRect/>
          </a:stretch>
        </a:blipFill>
      </dgm:spPr>
      <dgm:t>
        <a:bodyPr/>
        <a:lstStyle/>
        <a:p>
          <a:endParaRPr lang="en-US"/>
        </a:p>
      </dgm:t>
    </dgm:pt>
    <dgm:pt modelId="{2851460E-DC4A-0141-B324-A4EEE6BE952C}" type="sibTrans" cxnId="{D8BF85A7-0F48-49D7-B6A3-FE6222628448}">
      <dgm:prSet/>
      <dgm:spPr/>
      <dgm:t>
        <a:bodyPr/>
        <a:lstStyle/>
        <a:p>
          <a:endParaRPr lang="en-US"/>
        </a:p>
      </dgm:t>
    </dgm:pt>
    <dgm:pt modelId="{BC751899-9A96-434D-A7A8-AADD7D55D5B2}" type="parTrans" cxnId="{D8BF85A7-0F48-49D7-B6A3-FE6222628448}">
      <dgm:prSet/>
      <dgm:spPr/>
      <dgm:t>
        <a:bodyPr/>
        <a:lstStyle/>
        <a:p>
          <a:endParaRPr lang="en-US"/>
        </a:p>
      </dgm:t>
    </dgm:pt>
    <dgm:pt modelId="{9EB609CA-3466-4044-8868-EADCF5B910CD}">
      <dgm:prSet phldrT="[Text]"/>
      <dgm:spPr>
        <a:blipFill rotWithShape="0">
          <a:blip xmlns:r="http://schemas.openxmlformats.org/officeDocument/2006/relationships" r:embed="rId5"/>
          <a:srcRect/>
          <a:stretch>
            <a:fillRect/>
          </a:stretch>
        </a:blipFill>
      </dgm:spPr>
      <dgm:t>
        <a:bodyPr/>
        <a:lstStyle/>
        <a:p>
          <a:endParaRPr lang="en-US"/>
        </a:p>
      </dgm:t>
    </dgm:pt>
    <dgm:pt modelId="{41B5E5F1-6755-CF4A-9BE3-2874CE6FA550}" type="sibTrans" cxnId="{7B53C25A-2E5D-4E64-960A-A408BC8506D7}">
      <dgm:prSet/>
      <dgm:spPr/>
      <dgm:t>
        <a:bodyPr/>
        <a:lstStyle/>
        <a:p>
          <a:endParaRPr lang="en-US"/>
        </a:p>
      </dgm:t>
    </dgm:pt>
    <dgm:pt modelId="{F447A5EB-262A-8F41-BB58-CF5446BF2C0C}" type="parTrans" cxnId="{7B53C25A-2E5D-4E64-960A-A408BC8506D7}">
      <dgm:prSet/>
      <dgm:spPr/>
      <dgm:t>
        <a:bodyPr/>
        <a:lstStyle/>
        <a:p>
          <a:endParaRPr lang="en-US"/>
        </a:p>
      </dgm:t>
    </dgm:pt>
    <dgm:pt modelId="{BAC25048-A9CC-4B6A-8EF8-59A5D9C642D1}" type="pres">
      <dgm:prSet presAssocID="{A005CBC0-2D90-4FA7-B294-46C0D995D08F}" presName="hierChild1" presStyleCnt="0">
        <dgm:presLayoutVars>
          <dgm:orgChart val="1"/>
          <dgm:chPref val="1"/>
          <dgm:dir/>
          <dgm:animOne val="branch"/>
          <dgm:animLvl val="lvl"/>
          <dgm:resizeHandles/>
        </dgm:presLayoutVars>
      </dgm:prSet>
      <dgm:spPr/>
    </dgm:pt>
    <dgm:pt modelId="{C9F0247F-6D5A-444C-A276-11FF7BB8F601}" type="pres">
      <dgm:prSet presAssocID="{E2B5EEF0-7F6F-4514-B31B-04B291729644}" presName="hierRoot1" presStyleCnt="0">
        <dgm:presLayoutVars>
          <dgm:hierBranch val="init"/>
        </dgm:presLayoutVars>
      </dgm:prSet>
      <dgm:spPr/>
    </dgm:pt>
    <dgm:pt modelId="{A1182153-25F6-4578-9343-CD09E084CC06}" type="pres">
      <dgm:prSet presAssocID="{E2B5EEF0-7F6F-4514-B31B-04B291729644}" presName="rootComposite1" presStyleCnt="0"/>
      <dgm:spPr/>
    </dgm:pt>
    <dgm:pt modelId="{BB022534-DB00-4660-B604-A61780EECBA5}" type="pres">
      <dgm:prSet presAssocID="{E2B5EEF0-7F6F-4514-B31B-04B291729644}" presName="rootText1" presStyleLbl="node0" presStyleIdx="0" presStyleCnt="1" custScaleX="113705" custScaleY="27194" custLinFactNeighborX="-212" custLinFactNeighborY="24795">
        <dgm:presLayoutVars>
          <dgm:chPref val="3"/>
        </dgm:presLayoutVars>
      </dgm:prSet>
      <dgm:spPr/>
    </dgm:pt>
    <dgm:pt modelId="{EECD6C88-546A-45EC-B11C-0F3A9984D981}" type="pres">
      <dgm:prSet presAssocID="{E2B5EEF0-7F6F-4514-B31B-04B291729644}" presName="rootConnector1" presStyleLbl="node1" presStyleIdx="0" presStyleCnt="0"/>
      <dgm:spPr/>
    </dgm:pt>
    <dgm:pt modelId="{40D1B7B6-D72A-46F8-A8A4-C34AE172A80C}" type="pres">
      <dgm:prSet presAssocID="{E2B5EEF0-7F6F-4514-B31B-04B291729644}" presName="hierChild2" presStyleCnt="0"/>
      <dgm:spPr/>
    </dgm:pt>
    <dgm:pt modelId="{09C17104-F312-491D-9BF0-4E8F3245E3C0}" type="pres">
      <dgm:prSet presAssocID="{92E6C4A8-871C-4882-A7DF-294C9DF51136}" presName="Name37" presStyleLbl="parChTrans1D2" presStyleIdx="0" presStyleCnt="3"/>
      <dgm:spPr/>
    </dgm:pt>
    <dgm:pt modelId="{BD3CFD64-9C2A-4D22-8301-144A56190BF0}" type="pres">
      <dgm:prSet presAssocID="{7FD2DF5C-51A0-43EE-99F5-1D97BF50F92B}" presName="hierRoot2" presStyleCnt="0">
        <dgm:presLayoutVars>
          <dgm:hierBranch val="init"/>
        </dgm:presLayoutVars>
      </dgm:prSet>
      <dgm:spPr/>
    </dgm:pt>
    <dgm:pt modelId="{EF719C10-5145-49B2-A7B9-15AADB2BF2CD}" type="pres">
      <dgm:prSet presAssocID="{7FD2DF5C-51A0-43EE-99F5-1D97BF50F92B}" presName="rootComposite" presStyleCnt="0"/>
      <dgm:spPr/>
    </dgm:pt>
    <dgm:pt modelId="{7E7481E9-41B4-43C5-912C-6F16985451D8}" type="pres">
      <dgm:prSet presAssocID="{7FD2DF5C-51A0-43EE-99F5-1D97BF50F92B}" presName="rootText" presStyleLbl="node2" presStyleIdx="0" presStyleCnt="3" custScaleX="35900" custScaleY="41177" custLinFactNeighborX="-1145" custLinFactNeighborY="15343">
        <dgm:presLayoutVars>
          <dgm:chPref val="3"/>
        </dgm:presLayoutVars>
      </dgm:prSet>
      <dgm:spPr/>
    </dgm:pt>
    <dgm:pt modelId="{38C60EE9-D305-481A-815C-5D7DB8E334F3}" type="pres">
      <dgm:prSet presAssocID="{7FD2DF5C-51A0-43EE-99F5-1D97BF50F92B}" presName="rootConnector" presStyleLbl="node2" presStyleIdx="0" presStyleCnt="3"/>
      <dgm:spPr/>
    </dgm:pt>
    <dgm:pt modelId="{4FF072DD-DBC3-472D-845C-B21C793CD32C}" type="pres">
      <dgm:prSet presAssocID="{7FD2DF5C-51A0-43EE-99F5-1D97BF50F92B}" presName="hierChild4" presStyleCnt="0"/>
      <dgm:spPr/>
    </dgm:pt>
    <dgm:pt modelId="{331D052D-1DFE-4D30-B03E-BA676D05269E}" type="pres">
      <dgm:prSet presAssocID="{7FD2DF5C-51A0-43EE-99F5-1D97BF50F92B}" presName="hierChild5" presStyleCnt="0"/>
      <dgm:spPr/>
    </dgm:pt>
    <dgm:pt modelId="{B1392A27-9A92-4CBB-9500-BBABC6788013}" type="pres">
      <dgm:prSet presAssocID="{A6A58506-148D-4F4B-B38F-56E0626E7DEF}" presName="Name37" presStyleLbl="parChTrans1D2" presStyleIdx="1" presStyleCnt="3"/>
      <dgm:spPr/>
    </dgm:pt>
    <dgm:pt modelId="{D5180516-4342-4923-A44A-D3B14560EEBB}" type="pres">
      <dgm:prSet presAssocID="{83E15E9B-98AA-4024-8D5C-E7EE934C72C4}" presName="hierRoot2" presStyleCnt="0">
        <dgm:presLayoutVars>
          <dgm:hierBranch val="init"/>
        </dgm:presLayoutVars>
      </dgm:prSet>
      <dgm:spPr/>
    </dgm:pt>
    <dgm:pt modelId="{9A3105F9-0A65-44C9-857D-B37B3CD64EBF}" type="pres">
      <dgm:prSet presAssocID="{83E15E9B-98AA-4024-8D5C-E7EE934C72C4}" presName="rootComposite" presStyleCnt="0"/>
      <dgm:spPr/>
    </dgm:pt>
    <dgm:pt modelId="{D1AF62D3-EFA1-4947-BB5E-CB89535C70F7}" type="pres">
      <dgm:prSet presAssocID="{83E15E9B-98AA-4024-8D5C-E7EE934C72C4}" presName="rootText" presStyleLbl="node2" presStyleIdx="1" presStyleCnt="3" custScaleX="42394" custScaleY="48803" custLinFactNeighborX="-586" custLinFactNeighborY="16359">
        <dgm:presLayoutVars>
          <dgm:chPref val="3"/>
        </dgm:presLayoutVars>
      </dgm:prSet>
      <dgm:spPr/>
    </dgm:pt>
    <dgm:pt modelId="{6504AB00-2ED3-4EB3-84EE-477966CCEDD6}" type="pres">
      <dgm:prSet presAssocID="{83E15E9B-98AA-4024-8D5C-E7EE934C72C4}" presName="rootConnector" presStyleLbl="node2" presStyleIdx="1" presStyleCnt="3"/>
      <dgm:spPr/>
    </dgm:pt>
    <dgm:pt modelId="{1160D3A7-48B0-4BB0-8E44-FA68F050176E}" type="pres">
      <dgm:prSet presAssocID="{83E15E9B-98AA-4024-8D5C-E7EE934C72C4}" presName="hierChild4" presStyleCnt="0"/>
      <dgm:spPr/>
    </dgm:pt>
    <dgm:pt modelId="{F0CF34AE-38EA-2640-9DB0-F1071B7F4A92}" type="pres">
      <dgm:prSet presAssocID="{7D790E1D-3523-A44E-9EE3-A4B8BF9F42F4}" presName="Name37" presStyleLbl="parChTrans1D3" presStyleIdx="0" presStyleCnt="4"/>
      <dgm:spPr/>
    </dgm:pt>
    <dgm:pt modelId="{1AB1C476-F903-704D-AF37-9D971E5DE76E}" type="pres">
      <dgm:prSet presAssocID="{0FD047C0-BC30-FB45-B4EB-ADEC2F141DD8}" presName="hierRoot2" presStyleCnt="0">
        <dgm:presLayoutVars>
          <dgm:hierBranch val="init"/>
        </dgm:presLayoutVars>
      </dgm:prSet>
      <dgm:spPr/>
    </dgm:pt>
    <dgm:pt modelId="{254BB376-9A29-FC44-830E-90299D173E08}" type="pres">
      <dgm:prSet presAssocID="{0FD047C0-BC30-FB45-B4EB-ADEC2F141DD8}" presName="rootComposite" presStyleCnt="0"/>
      <dgm:spPr/>
    </dgm:pt>
    <dgm:pt modelId="{A4EB24AD-FE5C-DE4A-8503-D86FF1151CA5}" type="pres">
      <dgm:prSet presAssocID="{0FD047C0-BC30-FB45-B4EB-ADEC2F141DD8}" presName="rootText" presStyleLbl="node3" presStyleIdx="0" presStyleCnt="4" custScaleX="20421" custScaleY="39642" custLinFactNeighborX="-812" custLinFactNeighborY="8052">
        <dgm:presLayoutVars>
          <dgm:chPref val="3"/>
        </dgm:presLayoutVars>
      </dgm:prSet>
      <dgm:spPr/>
    </dgm:pt>
    <dgm:pt modelId="{272EE1DF-B69F-D74A-AA42-6A14A11BA13B}" type="pres">
      <dgm:prSet presAssocID="{0FD047C0-BC30-FB45-B4EB-ADEC2F141DD8}" presName="rootConnector" presStyleLbl="node3" presStyleIdx="0" presStyleCnt="4"/>
      <dgm:spPr/>
    </dgm:pt>
    <dgm:pt modelId="{C3D248E1-C00B-D649-99EE-972F615D160B}" type="pres">
      <dgm:prSet presAssocID="{0FD047C0-BC30-FB45-B4EB-ADEC2F141DD8}" presName="hierChild4" presStyleCnt="0"/>
      <dgm:spPr/>
    </dgm:pt>
    <dgm:pt modelId="{AD62C42C-ADD2-B54F-A14F-5F9B02F4E3CC}" type="pres">
      <dgm:prSet presAssocID="{0FD047C0-BC30-FB45-B4EB-ADEC2F141DD8}" presName="hierChild5" presStyleCnt="0"/>
      <dgm:spPr/>
    </dgm:pt>
    <dgm:pt modelId="{6F164B92-52E6-7342-BD18-0AF3FD4DAA40}" type="pres">
      <dgm:prSet presAssocID="{06B576CE-3FCD-4E40-81D3-1A3C0DD1D077}" presName="Name37" presStyleLbl="parChTrans1D3" presStyleIdx="1" presStyleCnt="4"/>
      <dgm:spPr/>
    </dgm:pt>
    <dgm:pt modelId="{69AD3733-BF53-0A4A-A12B-CF8FB7E71AC2}" type="pres">
      <dgm:prSet presAssocID="{012ED07E-527B-EB46-8E26-DDBAF751CADB}" presName="hierRoot2" presStyleCnt="0">
        <dgm:presLayoutVars>
          <dgm:hierBranch val="init"/>
        </dgm:presLayoutVars>
      </dgm:prSet>
      <dgm:spPr/>
    </dgm:pt>
    <dgm:pt modelId="{7F81F1A3-C4DF-A54A-8EA6-3F7016F22048}" type="pres">
      <dgm:prSet presAssocID="{012ED07E-527B-EB46-8E26-DDBAF751CADB}" presName="rootComposite" presStyleCnt="0"/>
      <dgm:spPr/>
    </dgm:pt>
    <dgm:pt modelId="{5123F2C4-A9B6-9749-8429-B0A0F40DEEAA}" type="pres">
      <dgm:prSet presAssocID="{012ED07E-527B-EB46-8E26-DDBAF751CADB}" presName="rootText" presStyleLbl="node3" presStyleIdx="1" presStyleCnt="4" custScaleX="23508" custScaleY="33640" custLinFactNeighborX="-1946" custLinFactNeighborY="-8785">
        <dgm:presLayoutVars>
          <dgm:chPref val="3"/>
        </dgm:presLayoutVars>
      </dgm:prSet>
      <dgm:spPr/>
    </dgm:pt>
    <dgm:pt modelId="{9EF834EF-B1ED-2645-A248-EB8074181970}" type="pres">
      <dgm:prSet presAssocID="{012ED07E-527B-EB46-8E26-DDBAF751CADB}" presName="rootConnector" presStyleLbl="node3" presStyleIdx="1" presStyleCnt="4"/>
      <dgm:spPr/>
    </dgm:pt>
    <dgm:pt modelId="{0F97355A-DCDB-0C4E-B09F-92E411B5913B}" type="pres">
      <dgm:prSet presAssocID="{012ED07E-527B-EB46-8E26-DDBAF751CADB}" presName="hierChild4" presStyleCnt="0"/>
      <dgm:spPr/>
    </dgm:pt>
    <dgm:pt modelId="{BC413F35-FF18-AB4F-A568-19D4458D576D}" type="pres">
      <dgm:prSet presAssocID="{012ED07E-527B-EB46-8E26-DDBAF751CADB}" presName="hierChild5" presStyleCnt="0"/>
      <dgm:spPr/>
    </dgm:pt>
    <dgm:pt modelId="{A72810B8-3961-45A2-B9F5-C36C275DE28B}" type="pres">
      <dgm:prSet presAssocID="{83E15E9B-98AA-4024-8D5C-E7EE934C72C4}" presName="hierChild5" presStyleCnt="0"/>
      <dgm:spPr/>
    </dgm:pt>
    <dgm:pt modelId="{0102E5DA-074A-4F75-8589-FF3A7CC093CA}" type="pres">
      <dgm:prSet presAssocID="{FA13448A-E953-4AA6-856C-04A65BE44AF9}" presName="Name37" presStyleLbl="parChTrans1D2" presStyleIdx="2" presStyleCnt="3"/>
      <dgm:spPr/>
    </dgm:pt>
    <dgm:pt modelId="{55EB4AA4-3BD0-4A40-9CBF-36DF98C85C43}" type="pres">
      <dgm:prSet presAssocID="{C0D97623-1429-43DC-B344-89CFE4398385}" presName="hierRoot2" presStyleCnt="0">
        <dgm:presLayoutVars>
          <dgm:hierBranch val="init"/>
        </dgm:presLayoutVars>
      </dgm:prSet>
      <dgm:spPr/>
    </dgm:pt>
    <dgm:pt modelId="{F75C0874-C43C-49DF-AD64-51358FDABF03}" type="pres">
      <dgm:prSet presAssocID="{C0D97623-1429-43DC-B344-89CFE4398385}" presName="rootComposite" presStyleCnt="0"/>
      <dgm:spPr/>
    </dgm:pt>
    <dgm:pt modelId="{10520B07-A409-408F-BD02-79020BE589AB}" type="pres">
      <dgm:prSet presAssocID="{C0D97623-1429-43DC-B344-89CFE4398385}" presName="rootText" presStyleLbl="node2" presStyleIdx="2" presStyleCnt="3" custScaleX="34054" custScaleY="46684" custLinFactNeighborX="-1613" custLinFactNeighborY="15343">
        <dgm:presLayoutVars>
          <dgm:chPref val="3"/>
        </dgm:presLayoutVars>
      </dgm:prSet>
      <dgm:spPr/>
    </dgm:pt>
    <dgm:pt modelId="{A6E753E0-2F94-48B6-AFB0-777BA8EC8384}" type="pres">
      <dgm:prSet presAssocID="{C0D97623-1429-43DC-B344-89CFE4398385}" presName="rootConnector" presStyleLbl="node2" presStyleIdx="2" presStyleCnt="3"/>
      <dgm:spPr/>
    </dgm:pt>
    <dgm:pt modelId="{0387943B-E104-4300-A766-49B7B67130B1}" type="pres">
      <dgm:prSet presAssocID="{C0D97623-1429-43DC-B344-89CFE4398385}" presName="hierChild4" presStyleCnt="0"/>
      <dgm:spPr/>
    </dgm:pt>
    <dgm:pt modelId="{21F536C1-A9B6-0846-BDE2-F0C6BB3A0276}" type="pres">
      <dgm:prSet presAssocID="{BC751899-9A96-434D-A7A8-AADD7D55D5B2}" presName="Name37" presStyleLbl="parChTrans1D3" presStyleIdx="2" presStyleCnt="4"/>
      <dgm:spPr/>
    </dgm:pt>
    <dgm:pt modelId="{C1C9F76A-646F-9643-9070-B1864D9E1244}" type="pres">
      <dgm:prSet presAssocID="{ACA7B97C-DC26-A642-9E1C-E3045F2CF185}" presName="hierRoot2" presStyleCnt="0">
        <dgm:presLayoutVars>
          <dgm:hierBranch val="init"/>
        </dgm:presLayoutVars>
      </dgm:prSet>
      <dgm:spPr/>
    </dgm:pt>
    <dgm:pt modelId="{12C19CA7-100F-ED44-8C74-4121B341D8DA}" type="pres">
      <dgm:prSet presAssocID="{ACA7B97C-DC26-A642-9E1C-E3045F2CF185}" presName="rootComposite" presStyleCnt="0"/>
      <dgm:spPr/>
    </dgm:pt>
    <dgm:pt modelId="{8B0D2AB2-A014-1948-BC44-D2A1E385E8A4}" type="pres">
      <dgm:prSet presAssocID="{ACA7B97C-DC26-A642-9E1C-E3045F2CF185}" presName="rootText" presStyleLbl="node3" presStyleIdx="2" presStyleCnt="4" custScaleX="21023" custScaleY="38760" custLinFactNeighborX="-1438" custLinFactNeighborY="8377">
        <dgm:presLayoutVars>
          <dgm:chPref val="3"/>
        </dgm:presLayoutVars>
      </dgm:prSet>
      <dgm:spPr/>
    </dgm:pt>
    <dgm:pt modelId="{3F93BB26-B71A-D44C-B08D-CC27360290F7}" type="pres">
      <dgm:prSet presAssocID="{ACA7B97C-DC26-A642-9E1C-E3045F2CF185}" presName="rootConnector" presStyleLbl="node3" presStyleIdx="2" presStyleCnt="4"/>
      <dgm:spPr/>
    </dgm:pt>
    <dgm:pt modelId="{7DF6919D-D660-2145-B51B-BD05D14B4447}" type="pres">
      <dgm:prSet presAssocID="{ACA7B97C-DC26-A642-9E1C-E3045F2CF185}" presName="hierChild4" presStyleCnt="0"/>
      <dgm:spPr/>
    </dgm:pt>
    <dgm:pt modelId="{868991ED-9A04-9142-84D0-EC94F8BE04E9}" type="pres">
      <dgm:prSet presAssocID="{ACA7B97C-DC26-A642-9E1C-E3045F2CF185}" presName="hierChild5" presStyleCnt="0"/>
      <dgm:spPr/>
    </dgm:pt>
    <dgm:pt modelId="{058F8784-EB82-B042-B8F5-393327A913F7}" type="pres">
      <dgm:prSet presAssocID="{F447A5EB-262A-8F41-BB58-CF5446BF2C0C}" presName="Name37" presStyleLbl="parChTrans1D3" presStyleIdx="3" presStyleCnt="4"/>
      <dgm:spPr/>
    </dgm:pt>
    <dgm:pt modelId="{5A1498E7-FF3C-604B-94AB-14D44AC79DA0}" type="pres">
      <dgm:prSet presAssocID="{9EB609CA-3466-4044-8868-EADCF5B910CD}" presName="hierRoot2" presStyleCnt="0">
        <dgm:presLayoutVars>
          <dgm:hierBranch val="init"/>
        </dgm:presLayoutVars>
      </dgm:prSet>
      <dgm:spPr/>
    </dgm:pt>
    <dgm:pt modelId="{5AD194BF-43E9-E44C-A3A9-AA72D84F464A}" type="pres">
      <dgm:prSet presAssocID="{9EB609CA-3466-4044-8868-EADCF5B910CD}" presName="rootComposite" presStyleCnt="0"/>
      <dgm:spPr/>
    </dgm:pt>
    <dgm:pt modelId="{4EAA4A34-1893-1243-8667-43DF0083A177}" type="pres">
      <dgm:prSet presAssocID="{9EB609CA-3466-4044-8868-EADCF5B910CD}" presName="rootText" presStyleLbl="node3" presStyleIdx="3" presStyleCnt="4" custScaleX="22294" custScaleY="35442" custLinFactNeighborX="-630" custLinFactNeighborY="-7562">
        <dgm:presLayoutVars>
          <dgm:chPref val="3"/>
        </dgm:presLayoutVars>
      </dgm:prSet>
      <dgm:spPr/>
    </dgm:pt>
    <dgm:pt modelId="{306AB2B7-7BE4-F24A-913E-BD27B81B9745}" type="pres">
      <dgm:prSet presAssocID="{9EB609CA-3466-4044-8868-EADCF5B910CD}" presName="rootConnector" presStyleLbl="node3" presStyleIdx="3" presStyleCnt="4"/>
      <dgm:spPr/>
    </dgm:pt>
    <dgm:pt modelId="{BDD3F7C5-A7AD-304C-ABAB-88CA508A0098}" type="pres">
      <dgm:prSet presAssocID="{9EB609CA-3466-4044-8868-EADCF5B910CD}" presName="hierChild4" presStyleCnt="0"/>
      <dgm:spPr/>
    </dgm:pt>
    <dgm:pt modelId="{23D9C7FE-4E2B-E943-BE2F-3301B316CE52}" type="pres">
      <dgm:prSet presAssocID="{9EB609CA-3466-4044-8868-EADCF5B910CD}" presName="hierChild5" presStyleCnt="0"/>
      <dgm:spPr/>
    </dgm:pt>
    <dgm:pt modelId="{7F17E4C5-8084-4FA5-8C12-4AAC20ABF7AC}" type="pres">
      <dgm:prSet presAssocID="{C0D97623-1429-43DC-B344-89CFE4398385}" presName="hierChild5" presStyleCnt="0"/>
      <dgm:spPr/>
    </dgm:pt>
    <dgm:pt modelId="{84E598E4-C70A-4200-9B0A-2A43540D5B7F}" type="pres">
      <dgm:prSet presAssocID="{E2B5EEF0-7F6F-4514-B31B-04B291729644}" presName="hierChild3" presStyleCnt="0"/>
      <dgm:spPr/>
    </dgm:pt>
  </dgm:ptLst>
  <dgm:cxnLst>
    <dgm:cxn modelId="{5B6DD607-1338-4F57-91F3-48356E1F5024}" type="presOf" srcId="{F447A5EB-262A-8F41-BB58-CF5446BF2C0C}" destId="{058F8784-EB82-B042-B8F5-393327A913F7}" srcOrd="0" destOrd="0" presId="urn:microsoft.com/office/officeart/2005/8/layout/orgChart1"/>
    <dgm:cxn modelId="{89F57F09-7BD2-489E-9CA7-6510B011BDD6}" type="presOf" srcId="{83E15E9B-98AA-4024-8D5C-E7EE934C72C4}" destId="{6504AB00-2ED3-4EB3-84EE-477966CCEDD6}" srcOrd="1" destOrd="0" presId="urn:microsoft.com/office/officeart/2005/8/layout/orgChart1"/>
    <dgm:cxn modelId="{4C4F6C11-8C4B-4F26-9284-0FC20E88BB1B}" type="presOf" srcId="{C0D97623-1429-43DC-B344-89CFE4398385}" destId="{10520B07-A409-408F-BD02-79020BE589AB}" srcOrd="0" destOrd="0" presId="urn:microsoft.com/office/officeart/2005/8/layout/orgChart1"/>
    <dgm:cxn modelId="{98BE6018-75E1-442F-957F-85B2FB5D2A0C}" type="presOf" srcId="{FA13448A-E953-4AA6-856C-04A65BE44AF9}" destId="{0102E5DA-074A-4F75-8589-FF3A7CC093CA}" srcOrd="0" destOrd="0" presId="urn:microsoft.com/office/officeart/2005/8/layout/orgChart1"/>
    <dgm:cxn modelId="{E7385C1D-B824-4809-8789-5C670595618D}" type="presOf" srcId="{E2B5EEF0-7F6F-4514-B31B-04B291729644}" destId="{BB022534-DB00-4660-B604-A61780EECBA5}" srcOrd="0" destOrd="0" presId="urn:microsoft.com/office/officeart/2005/8/layout/orgChart1"/>
    <dgm:cxn modelId="{50DA1F22-E4A9-4F28-9610-57CF0B819A24}" type="presOf" srcId="{7FD2DF5C-51A0-43EE-99F5-1D97BF50F92B}" destId="{7E7481E9-41B4-43C5-912C-6F16985451D8}" srcOrd="0" destOrd="0" presId="urn:microsoft.com/office/officeart/2005/8/layout/orgChart1"/>
    <dgm:cxn modelId="{95A12039-85D2-4164-A3B1-8D7BE69912F4}" srcId="{A005CBC0-2D90-4FA7-B294-46C0D995D08F}" destId="{E2B5EEF0-7F6F-4514-B31B-04B291729644}" srcOrd="0" destOrd="0" parTransId="{8949BE19-10B7-4F6B-80DD-FB7C5EB317F0}" sibTransId="{DF726823-FEB4-4D58-BF33-A227A0EDA85E}"/>
    <dgm:cxn modelId="{5FD06D39-126C-494B-9574-521264DCC681}" srcId="{E2B5EEF0-7F6F-4514-B31B-04B291729644}" destId="{83E15E9B-98AA-4024-8D5C-E7EE934C72C4}" srcOrd="1" destOrd="0" parTransId="{A6A58506-148D-4F4B-B38F-56E0626E7DEF}" sibTransId="{D246B286-79E9-4CAA-82C6-F361F53A4DF0}"/>
    <dgm:cxn modelId="{A1CD663B-7269-4AF4-8A7A-87C52B1427C6}" type="presOf" srcId="{A6A58506-148D-4F4B-B38F-56E0626E7DEF}" destId="{B1392A27-9A92-4CBB-9500-BBABC6788013}" srcOrd="0" destOrd="0" presId="urn:microsoft.com/office/officeart/2005/8/layout/orgChart1"/>
    <dgm:cxn modelId="{57741346-CE32-4EB0-9855-EF1CFDE34596}" srcId="{E2B5EEF0-7F6F-4514-B31B-04B291729644}" destId="{C0D97623-1429-43DC-B344-89CFE4398385}" srcOrd="2" destOrd="0" parTransId="{FA13448A-E953-4AA6-856C-04A65BE44AF9}" sibTransId="{C11CF159-0E3F-4BCA-800E-F542C3A671D1}"/>
    <dgm:cxn modelId="{A566F950-2AF6-4A5F-B63B-51B993786287}" type="presOf" srcId="{ACA7B97C-DC26-A642-9E1C-E3045F2CF185}" destId="{8B0D2AB2-A014-1948-BC44-D2A1E385E8A4}" srcOrd="0" destOrd="0" presId="urn:microsoft.com/office/officeart/2005/8/layout/orgChart1"/>
    <dgm:cxn modelId="{A0EDE151-2B4D-4FF3-8ABD-F2CBB58B56AE}" type="presOf" srcId="{A005CBC0-2D90-4FA7-B294-46C0D995D08F}" destId="{BAC25048-A9CC-4B6A-8EF8-59A5D9C642D1}" srcOrd="0" destOrd="0" presId="urn:microsoft.com/office/officeart/2005/8/layout/orgChart1"/>
    <dgm:cxn modelId="{A047D359-147A-489F-8E1E-517821AC254D}" type="presOf" srcId="{7D790E1D-3523-A44E-9EE3-A4B8BF9F42F4}" destId="{F0CF34AE-38EA-2640-9DB0-F1071B7F4A92}" srcOrd="0" destOrd="0" presId="urn:microsoft.com/office/officeart/2005/8/layout/orgChart1"/>
    <dgm:cxn modelId="{7B53C25A-2E5D-4E64-960A-A408BC8506D7}" srcId="{C0D97623-1429-43DC-B344-89CFE4398385}" destId="{9EB609CA-3466-4044-8868-EADCF5B910CD}" srcOrd="1" destOrd="0" parTransId="{F447A5EB-262A-8F41-BB58-CF5446BF2C0C}" sibTransId="{41B5E5F1-6755-CF4A-9BE3-2874CE6FA550}"/>
    <dgm:cxn modelId="{74F45A5B-9818-4268-8A20-88B468574910}" type="presOf" srcId="{ACA7B97C-DC26-A642-9E1C-E3045F2CF185}" destId="{3F93BB26-B71A-D44C-B08D-CC27360290F7}" srcOrd="1" destOrd="0" presId="urn:microsoft.com/office/officeart/2005/8/layout/orgChart1"/>
    <dgm:cxn modelId="{C8F07E63-D277-4AA8-A0DD-A85E2DCE2975}" type="presOf" srcId="{06B576CE-3FCD-4E40-81D3-1A3C0DD1D077}" destId="{6F164B92-52E6-7342-BD18-0AF3FD4DAA40}" srcOrd="0" destOrd="0" presId="urn:microsoft.com/office/officeart/2005/8/layout/orgChart1"/>
    <dgm:cxn modelId="{88728C66-EBC0-41A4-807D-4E2E1377729F}" type="presOf" srcId="{0FD047C0-BC30-FB45-B4EB-ADEC2F141DD8}" destId="{272EE1DF-B69F-D74A-AA42-6A14A11BA13B}" srcOrd="1" destOrd="0" presId="urn:microsoft.com/office/officeart/2005/8/layout/orgChart1"/>
    <dgm:cxn modelId="{BDB58067-9C20-448D-B11A-CE6E285C9719}" type="presOf" srcId="{92E6C4A8-871C-4882-A7DF-294C9DF51136}" destId="{09C17104-F312-491D-9BF0-4E8F3245E3C0}" srcOrd="0" destOrd="0" presId="urn:microsoft.com/office/officeart/2005/8/layout/orgChart1"/>
    <dgm:cxn modelId="{51859F7B-2542-4097-8D00-E0B30F46859B}" type="presOf" srcId="{BC751899-9A96-434D-A7A8-AADD7D55D5B2}" destId="{21F536C1-A9B6-0846-BDE2-F0C6BB3A0276}" srcOrd="0" destOrd="0" presId="urn:microsoft.com/office/officeart/2005/8/layout/orgChart1"/>
    <dgm:cxn modelId="{944C927C-BCAD-4BB1-9616-D93FC147DA8E}" srcId="{E2B5EEF0-7F6F-4514-B31B-04B291729644}" destId="{7FD2DF5C-51A0-43EE-99F5-1D97BF50F92B}" srcOrd="0" destOrd="0" parTransId="{92E6C4A8-871C-4882-A7DF-294C9DF51136}" sibTransId="{2D31F4C2-A534-4BAC-8D5D-FE3A941711ED}"/>
    <dgm:cxn modelId="{C0B33A8B-01DB-472F-B489-3E3648B2A08C}" type="presOf" srcId="{012ED07E-527B-EB46-8E26-DDBAF751CADB}" destId="{9EF834EF-B1ED-2645-A248-EB8074181970}" srcOrd="1" destOrd="0" presId="urn:microsoft.com/office/officeart/2005/8/layout/orgChart1"/>
    <dgm:cxn modelId="{FC465D8E-6B1C-46DF-BB9C-D0661AC2CFDF}" type="presOf" srcId="{9EB609CA-3466-4044-8868-EADCF5B910CD}" destId="{306AB2B7-7BE4-F24A-913E-BD27B81B9745}" srcOrd="1" destOrd="0" presId="urn:microsoft.com/office/officeart/2005/8/layout/orgChart1"/>
    <dgm:cxn modelId="{E5E3839D-1E0E-4760-B70A-50EBA4E52567}" srcId="{83E15E9B-98AA-4024-8D5C-E7EE934C72C4}" destId="{012ED07E-527B-EB46-8E26-DDBAF751CADB}" srcOrd="1" destOrd="0" parTransId="{06B576CE-3FCD-4E40-81D3-1A3C0DD1D077}" sibTransId="{8ABDC47E-4C30-F14F-ABC3-364794EE5C70}"/>
    <dgm:cxn modelId="{036CD5A3-75E8-4148-B322-9698A322A3B3}" type="presOf" srcId="{83E15E9B-98AA-4024-8D5C-E7EE934C72C4}" destId="{D1AF62D3-EFA1-4947-BB5E-CB89535C70F7}" srcOrd="0" destOrd="0" presId="urn:microsoft.com/office/officeart/2005/8/layout/orgChart1"/>
    <dgm:cxn modelId="{D8BF85A7-0F48-49D7-B6A3-FE6222628448}" srcId="{C0D97623-1429-43DC-B344-89CFE4398385}" destId="{ACA7B97C-DC26-A642-9E1C-E3045F2CF185}" srcOrd="0" destOrd="0" parTransId="{BC751899-9A96-434D-A7A8-AADD7D55D5B2}" sibTransId="{2851460E-DC4A-0141-B324-A4EEE6BE952C}"/>
    <dgm:cxn modelId="{C4F42DAF-F5C5-41D2-B818-CC6382DF27FB}" type="presOf" srcId="{7FD2DF5C-51A0-43EE-99F5-1D97BF50F92B}" destId="{38C60EE9-D305-481A-815C-5D7DB8E334F3}" srcOrd="1" destOrd="0" presId="urn:microsoft.com/office/officeart/2005/8/layout/orgChart1"/>
    <dgm:cxn modelId="{FB0B17B0-AAF3-43A0-B762-D58A699EF7CC}" srcId="{83E15E9B-98AA-4024-8D5C-E7EE934C72C4}" destId="{0FD047C0-BC30-FB45-B4EB-ADEC2F141DD8}" srcOrd="0" destOrd="0" parTransId="{7D790E1D-3523-A44E-9EE3-A4B8BF9F42F4}" sibTransId="{670E5CCE-4E98-FC4C-B550-A863C4E6824E}"/>
    <dgm:cxn modelId="{CC665CB3-C873-4F76-8DEB-40FA24C1052D}" type="presOf" srcId="{0FD047C0-BC30-FB45-B4EB-ADEC2F141DD8}" destId="{A4EB24AD-FE5C-DE4A-8503-D86FF1151CA5}" srcOrd="0" destOrd="0" presId="urn:microsoft.com/office/officeart/2005/8/layout/orgChart1"/>
    <dgm:cxn modelId="{91C5ABD2-21F0-4705-A471-2EB03E9CEC34}" type="presOf" srcId="{C0D97623-1429-43DC-B344-89CFE4398385}" destId="{A6E753E0-2F94-48B6-AFB0-777BA8EC8384}" srcOrd="1" destOrd="0" presId="urn:microsoft.com/office/officeart/2005/8/layout/orgChart1"/>
    <dgm:cxn modelId="{C6D6D9D2-B2A4-4A86-823C-B4E6DCCB4BDE}" type="presOf" srcId="{9EB609CA-3466-4044-8868-EADCF5B910CD}" destId="{4EAA4A34-1893-1243-8667-43DF0083A177}" srcOrd="0" destOrd="0" presId="urn:microsoft.com/office/officeart/2005/8/layout/orgChart1"/>
    <dgm:cxn modelId="{B6D60BD9-922F-46FD-9DD0-37FD940BF6E7}" type="presOf" srcId="{012ED07E-527B-EB46-8E26-DDBAF751CADB}" destId="{5123F2C4-A9B6-9749-8429-B0A0F40DEEAA}" srcOrd="0" destOrd="0" presId="urn:microsoft.com/office/officeart/2005/8/layout/orgChart1"/>
    <dgm:cxn modelId="{9FCFA8FB-C71C-4575-94EA-9D3D1B55AE38}" type="presOf" srcId="{E2B5EEF0-7F6F-4514-B31B-04B291729644}" destId="{EECD6C88-546A-45EC-B11C-0F3A9984D981}" srcOrd="1" destOrd="0" presId="urn:microsoft.com/office/officeart/2005/8/layout/orgChart1"/>
    <dgm:cxn modelId="{48FB884D-8986-4D5C-BCAE-C62E147E77E4}" type="presParOf" srcId="{BAC25048-A9CC-4B6A-8EF8-59A5D9C642D1}" destId="{C9F0247F-6D5A-444C-A276-11FF7BB8F601}" srcOrd="0" destOrd="0" presId="urn:microsoft.com/office/officeart/2005/8/layout/orgChart1"/>
    <dgm:cxn modelId="{F674C9FF-04F5-499D-B4A3-7C11E8DFFBF0}" type="presParOf" srcId="{C9F0247F-6D5A-444C-A276-11FF7BB8F601}" destId="{A1182153-25F6-4578-9343-CD09E084CC06}" srcOrd="0" destOrd="0" presId="urn:microsoft.com/office/officeart/2005/8/layout/orgChart1"/>
    <dgm:cxn modelId="{019800E1-D87C-4A2A-9E7E-38898C86B673}" type="presParOf" srcId="{A1182153-25F6-4578-9343-CD09E084CC06}" destId="{BB022534-DB00-4660-B604-A61780EECBA5}" srcOrd="0" destOrd="0" presId="urn:microsoft.com/office/officeart/2005/8/layout/orgChart1"/>
    <dgm:cxn modelId="{1C4F121B-448F-4F16-B3F0-76BFEF63FD8C}" type="presParOf" srcId="{A1182153-25F6-4578-9343-CD09E084CC06}" destId="{EECD6C88-546A-45EC-B11C-0F3A9984D981}" srcOrd="1" destOrd="0" presId="urn:microsoft.com/office/officeart/2005/8/layout/orgChart1"/>
    <dgm:cxn modelId="{D57A1184-6C66-48B9-8B38-5B2C4B79DDAB}" type="presParOf" srcId="{C9F0247F-6D5A-444C-A276-11FF7BB8F601}" destId="{40D1B7B6-D72A-46F8-A8A4-C34AE172A80C}" srcOrd="1" destOrd="0" presId="urn:microsoft.com/office/officeart/2005/8/layout/orgChart1"/>
    <dgm:cxn modelId="{F2B2D79F-BA4A-43FF-8DA8-81AC19AF30E4}" type="presParOf" srcId="{40D1B7B6-D72A-46F8-A8A4-C34AE172A80C}" destId="{09C17104-F312-491D-9BF0-4E8F3245E3C0}" srcOrd="0" destOrd="0" presId="urn:microsoft.com/office/officeart/2005/8/layout/orgChart1"/>
    <dgm:cxn modelId="{5C155254-135D-443F-8F78-922EB18FF008}" type="presParOf" srcId="{40D1B7B6-D72A-46F8-A8A4-C34AE172A80C}" destId="{BD3CFD64-9C2A-4D22-8301-144A56190BF0}" srcOrd="1" destOrd="0" presId="urn:microsoft.com/office/officeart/2005/8/layout/orgChart1"/>
    <dgm:cxn modelId="{18B55C5F-6E33-4A0A-B489-D97207BE72DF}" type="presParOf" srcId="{BD3CFD64-9C2A-4D22-8301-144A56190BF0}" destId="{EF719C10-5145-49B2-A7B9-15AADB2BF2CD}" srcOrd="0" destOrd="0" presId="urn:microsoft.com/office/officeart/2005/8/layout/orgChart1"/>
    <dgm:cxn modelId="{24092CC3-6C9E-4441-88FA-A54A1EF1C3E5}" type="presParOf" srcId="{EF719C10-5145-49B2-A7B9-15AADB2BF2CD}" destId="{7E7481E9-41B4-43C5-912C-6F16985451D8}" srcOrd="0" destOrd="0" presId="urn:microsoft.com/office/officeart/2005/8/layout/orgChart1"/>
    <dgm:cxn modelId="{1A9DB735-AFBD-4FA1-A506-AA4937BBA5C4}" type="presParOf" srcId="{EF719C10-5145-49B2-A7B9-15AADB2BF2CD}" destId="{38C60EE9-D305-481A-815C-5D7DB8E334F3}" srcOrd="1" destOrd="0" presId="urn:microsoft.com/office/officeart/2005/8/layout/orgChart1"/>
    <dgm:cxn modelId="{E23DE55C-269B-41B0-A334-CACDE6B3C5E0}" type="presParOf" srcId="{BD3CFD64-9C2A-4D22-8301-144A56190BF0}" destId="{4FF072DD-DBC3-472D-845C-B21C793CD32C}" srcOrd="1" destOrd="0" presId="urn:microsoft.com/office/officeart/2005/8/layout/orgChart1"/>
    <dgm:cxn modelId="{A11537D8-5FA1-4453-881F-133D88E331F2}" type="presParOf" srcId="{BD3CFD64-9C2A-4D22-8301-144A56190BF0}" destId="{331D052D-1DFE-4D30-B03E-BA676D05269E}" srcOrd="2" destOrd="0" presId="urn:microsoft.com/office/officeart/2005/8/layout/orgChart1"/>
    <dgm:cxn modelId="{5459BBB6-35C2-449B-BEC2-C313CB190C3F}" type="presParOf" srcId="{40D1B7B6-D72A-46F8-A8A4-C34AE172A80C}" destId="{B1392A27-9A92-4CBB-9500-BBABC6788013}" srcOrd="2" destOrd="0" presId="urn:microsoft.com/office/officeart/2005/8/layout/orgChart1"/>
    <dgm:cxn modelId="{089DC4AC-A35E-4F8C-95E5-F0926CD4985C}" type="presParOf" srcId="{40D1B7B6-D72A-46F8-A8A4-C34AE172A80C}" destId="{D5180516-4342-4923-A44A-D3B14560EEBB}" srcOrd="3" destOrd="0" presId="urn:microsoft.com/office/officeart/2005/8/layout/orgChart1"/>
    <dgm:cxn modelId="{6B98C962-C6D2-4AF0-B086-1895BA4AA68A}" type="presParOf" srcId="{D5180516-4342-4923-A44A-D3B14560EEBB}" destId="{9A3105F9-0A65-44C9-857D-B37B3CD64EBF}" srcOrd="0" destOrd="0" presId="urn:microsoft.com/office/officeart/2005/8/layout/orgChart1"/>
    <dgm:cxn modelId="{F62E717C-D367-4EC4-A542-413A5479C46B}" type="presParOf" srcId="{9A3105F9-0A65-44C9-857D-B37B3CD64EBF}" destId="{D1AF62D3-EFA1-4947-BB5E-CB89535C70F7}" srcOrd="0" destOrd="0" presId="urn:microsoft.com/office/officeart/2005/8/layout/orgChart1"/>
    <dgm:cxn modelId="{70BF687E-0ABD-4526-ABB6-4D8205B6A3F5}" type="presParOf" srcId="{9A3105F9-0A65-44C9-857D-B37B3CD64EBF}" destId="{6504AB00-2ED3-4EB3-84EE-477966CCEDD6}" srcOrd="1" destOrd="0" presId="urn:microsoft.com/office/officeart/2005/8/layout/orgChart1"/>
    <dgm:cxn modelId="{2970203D-125D-442B-8430-F6D8207F8124}" type="presParOf" srcId="{D5180516-4342-4923-A44A-D3B14560EEBB}" destId="{1160D3A7-48B0-4BB0-8E44-FA68F050176E}" srcOrd="1" destOrd="0" presId="urn:microsoft.com/office/officeart/2005/8/layout/orgChart1"/>
    <dgm:cxn modelId="{ED989CE4-67B1-4D4C-B8CB-20479ED15673}" type="presParOf" srcId="{1160D3A7-48B0-4BB0-8E44-FA68F050176E}" destId="{F0CF34AE-38EA-2640-9DB0-F1071B7F4A92}" srcOrd="0" destOrd="0" presId="urn:microsoft.com/office/officeart/2005/8/layout/orgChart1"/>
    <dgm:cxn modelId="{F1EAC0BC-B73D-4296-ADCE-E25D7EB51F2A}" type="presParOf" srcId="{1160D3A7-48B0-4BB0-8E44-FA68F050176E}" destId="{1AB1C476-F903-704D-AF37-9D971E5DE76E}" srcOrd="1" destOrd="0" presId="urn:microsoft.com/office/officeart/2005/8/layout/orgChart1"/>
    <dgm:cxn modelId="{B64D455C-3DD9-422A-87B9-EA3FF613AC86}" type="presParOf" srcId="{1AB1C476-F903-704D-AF37-9D971E5DE76E}" destId="{254BB376-9A29-FC44-830E-90299D173E08}" srcOrd="0" destOrd="0" presId="urn:microsoft.com/office/officeart/2005/8/layout/orgChart1"/>
    <dgm:cxn modelId="{D8532E0D-06CB-4A7D-86DD-056F221B044A}" type="presParOf" srcId="{254BB376-9A29-FC44-830E-90299D173E08}" destId="{A4EB24AD-FE5C-DE4A-8503-D86FF1151CA5}" srcOrd="0" destOrd="0" presId="urn:microsoft.com/office/officeart/2005/8/layout/orgChart1"/>
    <dgm:cxn modelId="{E3D8D718-59A7-4407-A635-C5AB1A24F501}" type="presParOf" srcId="{254BB376-9A29-FC44-830E-90299D173E08}" destId="{272EE1DF-B69F-D74A-AA42-6A14A11BA13B}" srcOrd="1" destOrd="0" presId="urn:microsoft.com/office/officeart/2005/8/layout/orgChart1"/>
    <dgm:cxn modelId="{10865358-B568-4683-8A70-27EE49D0B3F7}" type="presParOf" srcId="{1AB1C476-F903-704D-AF37-9D971E5DE76E}" destId="{C3D248E1-C00B-D649-99EE-972F615D160B}" srcOrd="1" destOrd="0" presId="urn:microsoft.com/office/officeart/2005/8/layout/orgChart1"/>
    <dgm:cxn modelId="{AE66BB0E-4A2D-4AE1-A9D6-CC4789589F49}" type="presParOf" srcId="{1AB1C476-F903-704D-AF37-9D971E5DE76E}" destId="{AD62C42C-ADD2-B54F-A14F-5F9B02F4E3CC}" srcOrd="2" destOrd="0" presId="urn:microsoft.com/office/officeart/2005/8/layout/orgChart1"/>
    <dgm:cxn modelId="{3D746654-3656-4CD9-8C8C-9D39511080C9}" type="presParOf" srcId="{1160D3A7-48B0-4BB0-8E44-FA68F050176E}" destId="{6F164B92-52E6-7342-BD18-0AF3FD4DAA40}" srcOrd="2" destOrd="0" presId="urn:microsoft.com/office/officeart/2005/8/layout/orgChart1"/>
    <dgm:cxn modelId="{090B95C5-FAA7-4F83-9648-7BD941D9CBBC}" type="presParOf" srcId="{1160D3A7-48B0-4BB0-8E44-FA68F050176E}" destId="{69AD3733-BF53-0A4A-A12B-CF8FB7E71AC2}" srcOrd="3" destOrd="0" presId="urn:microsoft.com/office/officeart/2005/8/layout/orgChart1"/>
    <dgm:cxn modelId="{ACC54D94-9156-4B5B-9E58-A7D7434357FF}" type="presParOf" srcId="{69AD3733-BF53-0A4A-A12B-CF8FB7E71AC2}" destId="{7F81F1A3-C4DF-A54A-8EA6-3F7016F22048}" srcOrd="0" destOrd="0" presId="urn:microsoft.com/office/officeart/2005/8/layout/orgChart1"/>
    <dgm:cxn modelId="{7C6A4507-D25F-41B1-BA17-D3CD8F0495BF}" type="presParOf" srcId="{7F81F1A3-C4DF-A54A-8EA6-3F7016F22048}" destId="{5123F2C4-A9B6-9749-8429-B0A0F40DEEAA}" srcOrd="0" destOrd="0" presId="urn:microsoft.com/office/officeart/2005/8/layout/orgChart1"/>
    <dgm:cxn modelId="{3EA9A208-14C5-4C71-B131-135B5F710FA6}" type="presParOf" srcId="{7F81F1A3-C4DF-A54A-8EA6-3F7016F22048}" destId="{9EF834EF-B1ED-2645-A248-EB8074181970}" srcOrd="1" destOrd="0" presId="urn:microsoft.com/office/officeart/2005/8/layout/orgChart1"/>
    <dgm:cxn modelId="{423F7443-C338-4EF1-9E54-BBFAB646B0B3}" type="presParOf" srcId="{69AD3733-BF53-0A4A-A12B-CF8FB7E71AC2}" destId="{0F97355A-DCDB-0C4E-B09F-92E411B5913B}" srcOrd="1" destOrd="0" presId="urn:microsoft.com/office/officeart/2005/8/layout/orgChart1"/>
    <dgm:cxn modelId="{C4E94591-735B-4143-BD5B-E46B45CA57F6}" type="presParOf" srcId="{69AD3733-BF53-0A4A-A12B-CF8FB7E71AC2}" destId="{BC413F35-FF18-AB4F-A568-19D4458D576D}" srcOrd="2" destOrd="0" presId="urn:microsoft.com/office/officeart/2005/8/layout/orgChart1"/>
    <dgm:cxn modelId="{34ACDF5B-81F2-4D18-9771-202629A2EFAD}" type="presParOf" srcId="{D5180516-4342-4923-A44A-D3B14560EEBB}" destId="{A72810B8-3961-45A2-B9F5-C36C275DE28B}" srcOrd="2" destOrd="0" presId="urn:microsoft.com/office/officeart/2005/8/layout/orgChart1"/>
    <dgm:cxn modelId="{AC2E03D8-CEFD-43C2-8953-7CF80A1C332E}" type="presParOf" srcId="{40D1B7B6-D72A-46F8-A8A4-C34AE172A80C}" destId="{0102E5DA-074A-4F75-8589-FF3A7CC093CA}" srcOrd="4" destOrd="0" presId="urn:microsoft.com/office/officeart/2005/8/layout/orgChart1"/>
    <dgm:cxn modelId="{FD4F1DD7-A999-40E1-A030-55885F8E7E25}" type="presParOf" srcId="{40D1B7B6-D72A-46F8-A8A4-C34AE172A80C}" destId="{55EB4AA4-3BD0-4A40-9CBF-36DF98C85C43}" srcOrd="5" destOrd="0" presId="urn:microsoft.com/office/officeart/2005/8/layout/orgChart1"/>
    <dgm:cxn modelId="{022AC217-CDEF-4719-97BC-D00AB05AAAE1}" type="presParOf" srcId="{55EB4AA4-3BD0-4A40-9CBF-36DF98C85C43}" destId="{F75C0874-C43C-49DF-AD64-51358FDABF03}" srcOrd="0" destOrd="0" presId="urn:microsoft.com/office/officeart/2005/8/layout/orgChart1"/>
    <dgm:cxn modelId="{37CF5387-727F-4196-ABEB-D2913B00A90F}" type="presParOf" srcId="{F75C0874-C43C-49DF-AD64-51358FDABF03}" destId="{10520B07-A409-408F-BD02-79020BE589AB}" srcOrd="0" destOrd="0" presId="urn:microsoft.com/office/officeart/2005/8/layout/orgChart1"/>
    <dgm:cxn modelId="{93159F07-0DB3-425E-A312-AA44BB8FF28A}" type="presParOf" srcId="{F75C0874-C43C-49DF-AD64-51358FDABF03}" destId="{A6E753E0-2F94-48B6-AFB0-777BA8EC8384}" srcOrd="1" destOrd="0" presId="urn:microsoft.com/office/officeart/2005/8/layout/orgChart1"/>
    <dgm:cxn modelId="{8CB329F5-0F99-4004-8F8A-6956FA77F7E1}" type="presParOf" srcId="{55EB4AA4-3BD0-4A40-9CBF-36DF98C85C43}" destId="{0387943B-E104-4300-A766-49B7B67130B1}" srcOrd="1" destOrd="0" presId="urn:microsoft.com/office/officeart/2005/8/layout/orgChart1"/>
    <dgm:cxn modelId="{FFB058B3-0B72-4ACD-A397-3AC8C15E11E7}" type="presParOf" srcId="{0387943B-E104-4300-A766-49B7B67130B1}" destId="{21F536C1-A9B6-0846-BDE2-F0C6BB3A0276}" srcOrd="0" destOrd="0" presId="urn:microsoft.com/office/officeart/2005/8/layout/orgChart1"/>
    <dgm:cxn modelId="{4EB3D9B8-1E96-40C2-ADDC-6940BB341214}" type="presParOf" srcId="{0387943B-E104-4300-A766-49B7B67130B1}" destId="{C1C9F76A-646F-9643-9070-B1864D9E1244}" srcOrd="1" destOrd="0" presId="urn:microsoft.com/office/officeart/2005/8/layout/orgChart1"/>
    <dgm:cxn modelId="{4D8E6E33-5E55-4F61-A288-38AF32CE11EE}" type="presParOf" srcId="{C1C9F76A-646F-9643-9070-B1864D9E1244}" destId="{12C19CA7-100F-ED44-8C74-4121B341D8DA}" srcOrd="0" destOrd="0" presId="urn:microsoft.com/office/officeart/2005/8/layout/orgChart1"/>
    <dgm:cxn modelId="{5B2F9214-879B-4206-9386-D6473129570A}" type="presParOf" srcId="{12C19CA7-100F-ED44-8C74-4121B341D8DA}" destId="{8B0D2AB2-A014-1948-BC44-D2A1E385E8A4}" srcOrd="0" destOrd="0" presId="urn:microsoft.com/office/officeart/2005/8/layout/orgChart1"/>
    <dgm:cxn modelId="{7EA1E98E-956D-4CF0-BDE9-6C13D9179A6F}" type="presParOf" srcId="{12C19CA7-100F-ED44-8C74-4121B341D8DA}" destId="{3F93BB26-B71A-D44C-B08D-CC27360290F7}" srcOrd="1" destOrd="0" presId="urn:microsoft.com/office/officeart/2005/8/layout/orgChart1"/>
    <dgm:cxn modelId="{CC5EFE39-FFDD-489A-8360-5185CC5FFEC4}" type="presParOf" srcId="{C1C9F76A-646F-9643-9070-B1864D9E1244}" destId="{7DF6919D-D660-2145-B51B-BD05D14B4447}" srcOrd="1" destOrd="0" presId="urn:microsoft.com/office/officeart/2005/8/layout/orgChart1"/>
    <dgm:cxn modelId="{19339774-D263-4CD6-A2A6-D3C8564B1DA0}" type="presParOf" srcId="{C1C9F76A-646F-9643-9070-B1864D9E1244}" destId="{868991ED-9A04-9142-84D0-EC94F8BE04E9}" srcOrd="2" destOrd="0" presId="urn:microsoft.com/office/officeart/2005/8/layout/orgChart1"/>
    <dgm:cxn modelId="{33D2581C-B9CF-47E2-AB9C-3C3391876C07}" type="presParOf" srcId="{0387943B-E104-4300-A766-49B7B67130B1}" destId="{058F8784-EB82-B042-B8F5-393327A913F7}" srcOrd="2" destOrd="0" presId="urn:microsoft.com/office/officeart/2005/8/layout/orgChart1"/>
    <dgm:cxn modelId="{922B8F07-262F-4E7E-8DCC-A0BD3EC66406}" type="presParOf" srcId="{0387943B-E104-4300-A766-49B7B67130B1}" destId="{5A1498E7-FF3C-604B-94AB-14D44AC79DA0}" srcOrd="3" destOrd="0" presId="urn:microsoft.com/office/officeart/2005/8/layout/orgChart1"/>
    <dgm:cxn modelId="{7A732F74-19AC-4994-872B-D8ACDC1107CC}" type="presParOf" srcId="{5A1498E7-FF3C-604B-94AB-14D44AC79DA0}" destId="{5AD194BF-43E9-E44C-A3A9-AA72D84F464A}" srcOrd="0" destOrd="0" presId="urn:microsoft.com/office/officeart/2005/8/layout/orgChart1"/>
    <dgm:cxn modelId="{B5F3E0B2-F502-4E3B-946F-40F38F8B208E}" type="presParOf" srcId="{5AD194BF-43E9-E44C-A3A9-AA72D84F464A}" destId="{4EAA4A34-1893-1243-8667-43DF0083A177}" srcOrd="0" destOrd="0" presId="urn:microsoft.com/office/officeart/2005/8/layout/orgChart1"/>
    <dgm:cxn modelId="{4308235C-95FA-49D0-BAE0-D3C7A9471FA5}" type="presParOf" srcId="{5AD194BF-43E9-E44C-A3A9-AA72D84F464A}" destId="{306AB2B7-7BE4-F24A-913E-BD27B81B9745}" srcOrd="1" destOrd="0" presId="urn:microsoft.com/office/officeart/2005/8/layout/orgChart1"/>
    <dgm:cxn modelId="{A38500D4-D650-428B-B544-0FAF27ADC049}" type="presParOf" srcId="{5A1498E7-FF3C-604B-94AB-14D44AC79DA0}" destId="{BDD3F7C5-A7AD-304C-ABAB-88CA508A0098}" srcOrd="1" destOrd="0" presId="urn:microsoft.com/office/officeart/2005/8/layout/orgChart1"/>
    <dgm:cxn modelId="{07D72A68-3C8B-4970-891A-B994BFD465D8}" type="presParOf" srcId="{5A1498E7-FF3C-604B-94AB-14D44AC79DA0}" destId="{23D9C7FE-4E2B-E943-BE2F-3301B316CE52}" srcOrd="2" destOrd="0" presId="urn:microsoft.com/office/officeart/2005/8/layout/orgChart1"/>
    <dgm:cxn modelId="{712B0074-AEFB-47C5-8FBF-EF1418BA463E}" type="presParOf" srcId="{55EB4AA4-3BD0-4A40-9CBF-36DF98C85C43}" destId="{7F17E4C5-8084-4FA5-8C12-4AAC20ABF7AC}" srcOrd="2" destOrd="0" presId="urn:microsoft.com/office/officeart/2005/8/layout/orgChart1"/>
    <dgm:cxn modelId="{DA93A96F-DBB8-4E0E-99C8-949525F315EC}" type="presParOf" srcId="{C9F0247F-6D5A-444C-A276-11FF7BB8F601}" destId="{84E598E4-C70A-4200-9B0A-2A43540D5B7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2E5DA-074A-4F75-8589-FF3A7CC093CA}">
      <dsp:nvSpPr>
        <dsp:cNvPr id="0" name=""/>
        <dsp:cNvSpPr/>
      </dsp:nvSpPr>
      <dsp:spPr>
        <a:xfrm>
          <a:off x="4056154" y="2304107"/>
          <a:ext cx="2924863" cy="602277"/>
        </a:xfrm>
        <a:custGeom>
          <a:avLst/>
          <a:gdLst/>
          <a:ahLst/>
          <a:cxnLst/>
          <a:rect l="0" t="0" r="0" b="0"/>
          <a:pathLst>
            <a:path>
              <a:moveTo>
                <a:pt x="0" y="0"/>
              </a:moveTo>
              <a:lnTo>
                <a:pt x="0" y="213687"/>
              </a:lnTo>
              <a:lnTo>
                <a:pt x="2924863" y="213687"/>
              </a:lnTo>
              <a:lnTo>
                <a:pt x="2924863" y="6022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392A27-9A92-4CBB-9500-BBABC6788013}">
      <dsp:nvSpPr>
        <dsp:cNvPr id="0" name=""/>
        <dsp:cNvSpPr/>
      </dsp:nvSpPr>
      <dsp:spPr>
        <a:xfrm>
          <a:off x="3988691" y="2304107"/>
          <a:ext cx="91440" cy="602277"/>
        </a:xfrm>
        <a:custGeom>
          <a:avLst/>
          <a:gdLst/>
          <a:ahLst/>
          <a:cxnLst/>
          <a:rect l="0" t="0" r="0" b="0"/>
          <a:pathLst>
            <a:path>
              <a:moveTo>
                <a:pt x="67462" y="0"/>
              </a:moveTo>
              <a:lnTo>
                <a:pt x="67462" y="213687"/>
              </a:lnTo>
              <a:lnTo>
                <a:pt x="45720" y="213687"/>
              </a:lnTo>
              <a:lnTo>
                <a:pt x="45720" y="6022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C17104-F312-491D-9BF0-4E8F3245E3C0}">
      <dsp:nvSpPr>
        <dsp:cNvPr id="0" name=""/>
        <dsp:cNvSpPr/>
      </dsp:nvSpPr>
      <dsp:spPr>
        <a:xfrm>
          <a:off x="1096472" y="2304107"/>
          <a:ext cx="2959682" cy="602277"/>
        </a:xfrm>
        <a:custGeom>
          <a:avLst/>
          <a:gdLst/>
          <a:ahLst/>
          <a:cxnLst/>
          <a:rect l="0" t="0" r="0" b="0"/>
          <a:pathLst>
            <a:path>
              <a:moveTo>
                <a:pt x="2959682" y="0"/>
              </a:moveTo>
              <a:lnTo>
                <a:pt x="2959682" y="213687"/>
              </a:lnTo>
              <a:lnTo>
                <a:pt x="0" y="213687"/>
              </a:lnTo>
              <a:lnTo>
                <a:pt x="0" y="6022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022534-DB00-4660-B604-A61780EECBA5}">
      <dsp:nvSpPr>
        <dsp:cNvPr id="0" name=""/>
        <dsp:cNvSpPr/>
      </dsp:nvSpPr>
      <dsp:spPr>
        <a:xfrm>
          <a:off x="2494058" y="1800902"/>
          <a:ext cx="3124191" cy="503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Causes of Disruptions </a:t>
          </a:r>
        </a:p>
      </dsp:txBody>
      <dsp:txXfrm>
        <a:off x="2494058" y="1800902"/>
        <a:ext cx="3124191" cy="503205"/>
      </dsp:txXfrm>
    </dsp:sp>
    <dsp:sp modelId="{7E7481E9-41B4-43C5-912C-6F16985451D8}">
      <dsp:nvSpPr>
        <dsp:cNvPr id="0" name=""/>
        <dsp:cNvSpPr/>
      </dsp:nvSpPr>
      <dsp:spPr>
        <a:xfrm>
          <a:off x="0" y="2906385"/>
          <a:ext cx="2192944" cy="1454104"/>
        </a:xfrm>
        <a:prstGeom prst="rect">
          <a:avLst/>
        </a:prstGeom>
        <a:blipFill rotWithShape="0">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0" y="2906385"/>
        <a:ext cx="2192944" cy="1454104"/>
      </dsp:txXfrm>
    </dsp:sp>
    <dsp:sp modelId="{D1AF62D3-EFA1-4947-BB5E-CB89535C70F7}">
      <dsp:nvSpPr>
        <dsp:cNvPr id="0" name=""/>
        <dsp:cNvSpPr/>
      </dsp:nvSpPr>
      <dsp:spPr>
        <a:xfrm>
          <a:off x="2931351" y="2906385"/>
          <a:ext cx="2206119" cy="1316340"/>
        </a:xfrm>
        <a:prstGeom prst="rect">
          <a:avLst/>
        </a:prstGeom>
        <a:blipFill rotWithShape="0">
          <a:blip xmlns:r="http://schemas.openxmlformats.org/officeDocument/2006/relationships" r:embed="rId2"/>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2931351" y="2906385"/>
        <a:ext cx="2206119" cy="1316340"/>
      </dsp:txXfrm>
    </dsp:sp>
    <dsp:sp modelId="{10520B07-A409-408F-BD02-79020BE589AB}">
      <dsp:nvSpPr>
        <dsp:cNvPr id="0" name=""/>
        <dsp:cNvSpPr/>
      </dsp:nvSpPr>
      <dsp:spPr>
        <a:xfrm>
          <a:off x="5897331" y="2906385"/>
          <a:ext cx="2167371" cy="1351849"/>
        </a:xfrm>
        <a:prstGeom prst="rect">
          <a:avLst/>
        </a:prstGeom>
        <a:blipFill rotWithShape="0">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897331" y="2906385"/>
        <a:ext cx="2167371" cy="1351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F8784-EB82-B042-B8F5-393327A913F7}">
      <dsp:nvSpPr>
        <dsp:cNvPr id="0" name=""/>
        <dsp:cNvSpPr/>
      </dsp:nvSpPr>
      <dsp:spPr>
        <a:xfrm>
          <a:off x="5394324" y="2338582"/>
          <a:ext cx="216965" cy="2094036"/>
        </a:xfrm>
        <a:custGeom>
          <a:avLst/>
          <a:gdLst/>
          <a:ahLst/>
          <a:cxnLst/>
          <a:rect l="0" t="0" r="0" b="0"/>
          <a:pathLst>
            <a:path>
              <a:moveTo>
                <a:pt x="0" y="0"/>
              </a:moveTo>
              <a:lnTo>
                <a:pt x="0" y="2094036"/>
              </a:lnTo>
              <a:lnTo>
                <a:pt x="216965" y="20940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F536C1-A9B6-0846-BDE2-F0C6BB3A0276}">
      <dsp:nvSpPr>
        <dsp:cNvPr id="0" name=""/>
        <dsp:cNvSpPr/>
      </dsp:nvSpPr>
      <dsp:spPr>
        <a:xfrm>
          <a:off x="5394324" y="2338582"/>
          <a:ext cx="188184" cy="969116"/>
        </a:xfrm>
        <a:custGeom>
          <a:avLst/>
          <a:gdLst/>
          <a:ahLst/>
          <a:cxnLst/>
          <a:rect l="0" t="0" r="0" b="0"/>
          <a:pathLst>
            <a:path>
              <a:moveTo>
                <a:pt x="0" y="0"/>
              </a:moveTo>
              <a:lnTo>
                <a:pt x="0" y="969116"/>
              </a:lnTo>
              <a:lnTo>
                <a:pt x="188184" y="9691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2E5DA-074A-4F75-8589-FF3A7CC093CA}">
      <dsp:nvSpPr>
        <dsp:cNvPr id="0" name=""/>
        <dsp:cNvSpPr/>
      </dsp:nvSpPr>
      <dsp:spPr>
        <a:xfrm>
          <a:off x="3786988" y="927455"/>
          <a:ext cx="2092540" cy="579681"/>
        </a:xfrm>
        <a:custGeom>
          <a:avLst/>
          <a:gdLst/>
          <a:ahLst/>
          <a:cxnLst/>
          <a:rect l="0" t="0" r="0" b="0"/>
          <a:pathLst>
            <a:path>
              <a:moveTo>
                <a:pt x="0" y="0"/>
              </a:moveTo>
              <a:lnTo>
                <a:pt x="0" y="205670"/>
              </a:lnTo>
              <a:lnTo>
                <a:pt x="2092540" y="205670"/>
              </a:lnTo>
              <a:lnTo>
                <a:pt x="2092540" y="579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164B92-52E6-7342-BD18-0AF3FD4DAA40}">
      <dsp:nvSpPr>
        <dsp:cNvPr id="0" name=""/>
        <dsp:cNvSpPr/>
      </dsp:nvSpPr>
      <dsp:spPr>
        <a:xfrm>
          <a:off x="3202511" y="2394416"/>
          <a:ext cx="178068" cy="2053820"/>
        </a:xfrm>
        <a:custGeom>
          <a:avLst/>
          <a:gdLst/>
          <a:ahLst/>
          <a:cxnLst/>
          <a:rect l="0" t="0" r="0" b="0"/>
          <a:pathLst>
            <a:path>
              <a:moveTo>
                <a:pt x="0" y="0"/>
              </a:moveTo>
              <a:lnTo>
                <a:pt x="0" y="2053820"/>
              </a:lnTo>
              <a:lnTo>
                <a:pt x="178068" y="20538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CF34AE-38EA-2640-9DB0-F1071B7F4A92}">
      <dsp:nvSpPr>
        <dsp:cNvPr id="0" name=""/>
        <dsp:cNvSpPr/>
      </dsp:nvSpPr>
      <dsp:spPr>
        <a:xfrm>
          <a:off x="3202511" y="2394416"/>
          <a:ext cx="218461" cy="953087"/>
        </a:xfrm>
        <a:custGeom>
          <a:avLst/>
          <a:gdLst/>
          <a:ahLst/>
          <a:cxnLst/>
          <a:rect l="0" t="0" r="0" b="0"/>
          <a:pathLst>
            <a:path>
              <a:moveTo>
                <a:pt x="0" y="0"/>
              </a:moveTo>
              <a:lnTo>
                <a:pt x="0" y="953087"/>
              </a:lnTo>
              <a:lnTo>
                <a:pt x="218461" y="9530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392A27-9A92-4CBB-9500-BBABC6788013}">
      <dsp:nvSpPr>
        <dsp:cNvPr id="0" name=""/>
        <dsp:cNvSpPr/>
      </dsp:nvSpPr>
      <dsp:spPr>
        <a:xfrm>
          <a:off x="3741268" y="927455"/>
          <a:ext cx="91440" cy="597776"/>
        </a:xfrm>
        <a:custGeom>
          <a:avLst/>
          <a:gdLst/>
          <a:ahLst/>
          <a:cxnLst/>
          <a:rect l="0" t="0" r="0" b="0"/>
          <a:pathLst>
            <a:path>
              <a:moveTo>
                <a:pt x="45720" y="0"/>
              </a:moveTo>
              <a:lnTo>
                <a:pt x="45720" y="223765"/>
              </a:lnTo>
              <a:lnTo>
                <a:pt x="65275" y="223765"/>
              </a:lnTo>
              <a:lnTo>
                <a:pt x="65275" y="5977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C17104-F312-491D-9BF0-4E8F3245E3C0}">
      <dsp:nvSpPr>
        <dsp:cNvPr id="0" name=""/>
        <dsp:cNvSpPr/>
      </dsp:nvSpPr>
      <dsp:spPr>
        <a:xfrm>
          <a:off x="1644188" y="927455"/>
          <a:ext cx="2142800" cy="579681"/>
        </a:xfrm>
        <a:custGeom>
          <a:avLst/>
          <a:gdLst/>
          <a:ahLst/>
          <a:cxnLst/>
          <a:rect l="0" t="0" r="0" b="0"/>
          <a:pathLst>
            <a:path>
              <a:moveTo>
                <a:pt x="2142800" y="0"/>
              </a:moveTo>
              <a:lnTo>
                <a:pt x="2142800" y="205670"/>
              </a:lnTo>
              <a:lnTo>
                <a:pt x="0" y="205670"/>
              </a:lnTo>
              <a:lnTo>
                <a:pt x="0" y="579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022534-DB00-4660-B604-A61780EECBA5}">
      <dsp:nvSpPr>
        <dsp:cNvPr id="0" name=""/>
        <dsp:cNvSpPr/>
      </dsp:nvSpPr>
      <dsp:spPr>
        <a:xfrm>
          <a:off x="1761894" y="443128"/>
          <a:ext cx="4050186" cy="4843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Mitigating fire near ECLSS</a:t>
          </a:r>
        </a:p>
      </dsp:txBody>
      <dsp:txXfrm>
        <a:off x="1761894" y="443128"/>
        <a:ext cx="4050186" cy="484326"/>
      </dsp:txXfrm>
    </dsp:sp>
    <dsp:sp modelId="{7E7481E9-41B4-43C5-912C-6F16985451D8}">
      <dsp:nvSpPr>
        <dsp:cNvPr id="0" name=""/>
        <dsp:cNvSpPr/>
      </dsp:nvSpPr>
      <dsp:spPr>
        <a:xfrm>
          <a:off x="1004806" y="1507137"/>
          <a:ext cx="1278762" cy="733365"/>
        </a:xfrm>
        <a:prstGeom prst="rect">
          <a:avLst/>
        </a:prstGeom>
        <a:blipFill rotWithShape="0">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1004806" y="1507137"/>
        <a:ext cx="1278762" cy="733365"/>
      </dsp:txXfrm>
    </dsp:sp>
    <dsp:sp modelId="{D1AF62D3-EFA1-4947-BB5E-CB89535C70F7}">
      <dsp:nvSpPr>
        <dsp:cNvPr id="0" name=""/>
        <dsp:cNvSpPr/>
      </dsp:nvSpPr>
      <dsp:spPr>
        <a:xfrm>
          <a:off x="3051503" y="1525232"/>
          <a:ext cx="1510079" cy="869184"/>
        </a:xfrm>
        <a:prstGeom prst="rect">
          <a:avLst/>
        </a:prstGeom>
        <a:blipFill rotWithShape="0">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endParaRPr lang="en-US" sz="5000" kern="1200"/>
        </a:p>
      </dsp:txBody>
      <dsp:txXfrm>
        <a:off x="3051503" y="1525232"/>
        <a:ext cx="1510079" cy="869184"/>
      </dsp:txXfrm>
    </dsp:sp>
    <dsp:sp modelId="{A4EB24AD-FE5C-DE4A-8503-D86FF1151CA5}">
      <dsp:nvSpPr>
        <dsp:cNvPr id="0" name=""/>
        <dsp:cNvSpPr/>
      </dsp:nvSpPr>
      <dsp:spPr>
        <a:xfrm>
          <a:off x="3420973" y="2994491"/>
          <a:ext cx="727398" cy="706026"/>
        </a:xfrm>
        <a:prstGeom prst="rect">
          <a:avLst/>
        </a:prstGeom>
        <a:blipFill rotWithShape="0">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3420973" y="2994491"/>
        <a:ext cx="727398" cy="706026"/>
      </dsp:txXfrm>
    </dsp:sp>
    <dsp:sp modelId="{5123F2C4-A9B6-9749-8429-B0A0F40DEEAA}">
      <dsp:nvSpPr>
        <dsp:cNvPr id="0" name=""/>
        <dsp:cNvSpPr/>
      </dsp:nvSpPr>
      <dsp:spPr>
        <a:xfrm>
          <a:off x="3380580" y="4148672"/>
          <a:ext cx="837357" cy="599130"/>
        </a:xfrm>
        <a:prstGeom prst="rect">
          <a:avLst/>
        </a:prstGeom>
        <a:blipFill rotWithShape="0">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GB" sz="3900" kern="1200"/>
        </a:p>
      </dsp:txBody>
      <dsp:txXfrm>
        <a:off x="3380580" y="4148672"/>
        <a:ext cx="837357" cy="599130"/>
      </dsp:txXfrm>
    </dsp:sp>
    <dsp:sp modelId="{10520B07-A409-408F-BD02-79020BE589AB}">
      <dsp:nvSpPr>
        <dsp:cNvPr id="0" name=""/>
        <dsp:cNvSpPr/>
      </dsp:nvSpPr>
      <dsp:spPr>
        <a:xfrm>
          <a:off x="5273024" y="1507137"/>
          <a:ext cx="1213007" cy="831445"/>
        </a:xfrm>
        <a:prstGeom prst="rect">
          <a:avLst/>
        </a:prstGeom>
        <a:blipFill rotWithShape="0">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5273024" y="1507137"/>
        <a:ext cx="1213007" cy="831445"/>
      </dsp:txXfrm>
    </dsp:sp>
    <dsp:sp modelId="{8B0D2AB2-A014-1948-BC44-D2A1E385E8A4}">
      <dsp:nvSpPr>
        <dsp:cNvPr id="0" name=""/>
        <dsp:cNvSpPr/>
      </dsp:nvSpPr>
      <dsp:spPr>
        <a:xfrm>
          <a:off x="5582509" y="2962539"/>
          <a:ext cx="748841" cy="690318"/>
        </a:xfrm>
        <a:prstGeom prst="rect">
          <a:avLst/>
        </a:prstGeom>
        <a:blipFill rotWithShape="0">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5582509" y="2962539"/>
        <a:ext cx="748841" cy="690318"/>
      </dsp:txXfrm>
    </dsp:sp>
    <dsp:sp modelId="{4EAA4A34-1893-1243-8667-43DF0083A177}">
      <dsp:nvSpPr>
        <dsp:cNvPr id="0" name=""/>
        <dsp:cNvSpPr/>
      </dsp:nvSpPr>
      <dsp:spPr>
        <a:xfrm>
          <a:off x="5611290" y="4117006"/>
          <a:ext cx="794115" cy="631224"/>
        </a:xfrm>
        <a:prstGeom prst="rect">
          <a:avLst/>
        </a:prstGeom>
        <a:blipFill rotWithShape="0">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5611290" y="4117006"/>
        <a:ext cx="794115" cy="6312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9A32F4-085D-A367-9562-2E1EF1A492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B1F9D6-5FE2-AD24-FF15-E9549EE5AD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40C9BA-23EE-2041-AF5D-16FF3257046E}" type="datetimeFigureOut">
              <a:rPr lang="en-US" smtClean="0"/>
              <a:t>4/16/25</a:t>
            </a:fld>
            <a:endParaRPr lang="en-US"/>
          </a:p>
        </p:txBody>
      </p:sp>
      <p:sp>
        <p:nvSpPr>
          <p:cNvPr id="4" name="Footer Placeholder 3">
            <a:extLst>
              <a:ext uri="{FF2B5EF4-FFF2-40B4-BE49-F238E27FC236}">
                <a16:creationId xmlns:a16="http://schemas.microsoft.com/office/drawing/2014/main" id="{7565275A-35C1-5F77-F7FB-E32A1C544F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261267-B5C6-D080-1054-E6F68F57CA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420C50-67FA-2549-BFB7-CB8D2580151C}" type="slidenum">
              <a:rPr lang="en-US" smtClean="0"/>
              <a:t>‹#›</a:t>
            </a:fld>
            <a:endParaRPr lang="en-US"/>
          </a:p>
        </p:txBody>
      </p:sp>
    </p:spTree>
    <p:extLst>
      <p:ext uri="{BB962C8B-B14F-4D97-AF65-F5344CB8AC3E}">
        <p14:creationId xmlns:p14="http://schemas.microsoft.com/office/powerpoint/2010/main" val="2034957951"/>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4T20:27:08.392"/>
    </inkml:context>
    <inkml:brush xml:id="br0">
      <inkml:brushProperty name="width" value="0.06" units="cm"/>
      <inkml:brushProperty name="height" value="0.06" units="cm"/>
      <inkml:brushProperty name="color" value="#FFFFFF"/>
    </inkml:brush>
  </inkml:definitions>
  <inkml:trace contextRef="#ctx0" brushRef="#br0">805 90 8382,'29'-3'63,"2"0"1,-2-3-1,-2 2 308,0 1 0,-6 3 0,-6 2 0,-2 1-199,-2 0 0,-4 1 0,-5 0-212,-6-2 1,-11-1 0,-10-1 0,-8 0-23,-7 0 0,-4 0 0,-1 0 0,-3 0 63,-3 0 0,-6 0 0,-2 0 1,2 0-96,3 0 0,6 0 0,4 0 0,6 0 52,10 0 1,13 0 0,17 0 148,12 0 1,8-2-1,15-1 1,6 0-17,10 0 0,9-1 1,7 2-1,2 0 36,-1-1 0,2 2 0,-6-1 0,-2 1 56,-3 1 0,-10 0 1,-14 0-101,-13 0 1,-12 3-1,-13-1 1,-6-1-16,-5 0 1,-8-1 0,-8 0 0,-10 0-65,-10 0 0,-11 2 0,-9 1 0,3 0-181,1-1 1,0 1-1,-3-1 1,2 0 29,5-1 0,11 0 0,19-1 49,9 0 0,13 2 1,12 0-1,9 0 0,9-2 1,12 0-1,14-2 1,9-1 119,8 0 1,2 1 0,-1-2 0,3 1 56,3-1 1,1 0-1,-3 0 1,-8 2 92,-9 1 1,-13 1 0,-9 0-30,-8 0 1,-16 0-1,-13 0 1,-11-2 7,-12 0 0,-8 0 0,-7 1 0,-6 0-160,-8-1 1,-7 0-1,-9 2 1,-1 0-155,-1 0 1,-1 0-1,5 2 1,4 0 23,5-1 0,11 0 0,15-1 74,13 0 1,16 0-1,16 0 1,10 0 58,11 0 1,15-2 0,13-1 0,11-1 52,10-1 0,6 3 0,0-1 0,0 1 85,1-1 1,-1 1 0,-2 2-1,-4 0 129,-7 0 1,-13 0 0,-22 0-177,-11 0 0,-15 0 1,-15 0-1,-11 0 93,-11-3 0,-13 3 1,-16-2-1,-9 1-189,-3 1 1,-5 0 0,0 0-1,-5 0-208,-2 0 1,-4 0 0,5 1 0,4 0 45,7 1 1,16 0-1,13-2 26,11 0 0,21 0 0,16 0 1,13 0 7,11 0 1,15 0 0,12 0 0,5 0 195,3 0 0,2 0 0,0 0 0,4 0 44,0 0 1,-3 0 0,-12 0 0,-3 0 57,-5 0 0,-8 0 1,-13 1-54,-12 1 0,-16-1 0,-17 1 1,-9-1-74,-11-1 0,-9 0 1,-6-1-1,-3 0-63,-5-2 1,-9 1 0,-3 2 0,0 0-126,2 0 0,0 0 1,-2 0-1,2-2 3,6 0 1,13 0 0,18 2 80,11 0 0,11 0 0,13 0 0,10 0 12,7 0 1,10 0-1,10 0 1,8 0 91,5 0 0,0-2 0,-1 0 0,-3 0 136,-3 1 0,0-1 1,0 0-1,-4 1-12,-4 0 0,-7 1 1,-9 0-109,-5 0 0,-12 0 0,-8 0 1,-13 1-69,-8 1 1,-12-1 0,-8 1 0,-5-1-107,-2 1 0,-1-1 1,0 1-1,-1 0-32,-2 0 0,-3-2 0,6 3 0,5-3 68,6 0 1,8 0 44,13 0 0,16 0 0,17 0 0,12 0 56,12 0 1,11 0 0,10 0-1,4 0 36,2 0 1,2 0-1,0 0 1,0 0 81,0 0 0,-7 0 1,-7 1-1,-10 0 5,-10 2 1,-13-1 0,-17 0-92,-8 0 0,-11 0 0,-10-2 0,-8 0 8,-8 0 0,-13 1 1,-14 0-1,-5 1-95,-2 0 1,-6-1 0,3-1-1,-1 0-47,1 0 0,5 0 1,11 0-1,11 0-219,11 0 1,19 2 104,16 0 0,18 2 1,19-2-1,12 0 200,9-2 1,8 0 0,5 0 0,7 0 118,4 0 0,6 0 0,3 0 0,7 0 81,3 0 0,-5 1 0,-12 1 1,-7 2-2,-8-1 1,-17 3 0,-19-2-154,-18-1 1,-19 0-1,-20-3 1,-10 0 73,-9 0 1,-11 0 0,-4 0 0,-8 0-122,-6 0 0,-4 0 0,-4 1 1,2 0-218,-1 1 0,6 3 0,2-3 1,13-1-40,11 0 0,18-1 0,20 0 42,11 0 0,14 2 0,14 0 0,8 0 169,8-2 0,9 0 1,12 0-1,8 0 164,4-3 1,3 3 0,-1-2-1,4 1 83,0 1 1,4 0 0,-7 0-1,-7 0 26,-9 0 1,-13 0 0,-11 0-118,-11 0 0,-21 0 0,-15 0 0,-16 0-23,-11 0 1,-10 0 0,-7 0 0,-4 0-131,-3 0 0,-6 0 0,-6 0 1,-2 0-78,1 0 0,0 1 1,3 0-1,3 1-19,7 0 1,12-2 0,16 1 48,13 1 1,14-1 0,15 1 0,6-1-15,6 2 1,13-3 0,8 2 0,11-1 230,8-1 1,7 0 0,0 0-1,-2 0 104,2 0 0,1 0 1,3 0-1,-4 0-84,-5 0 0,-11 0 0,-15 1 0,-9 0-40,-9 1 0,-9 1 1,-11-3-1,-8 0 0,-11 0 1,-13 0-1,-9 0 1,-8 0-119,-6 0 1,-10 0 0,-6 0 0,-4 0-239,-1 0 0,-8 0 0,-2 0 1,6 2 108,9 0 0,13 0 0,13-2 0,11 0-84,10 0 1,12 2 0,15 1 0,9 0-20,8 0 1,11 1-1,12-2 1,6-1 361,5 0 0,10-1 1,7 0-1,6 0 120,3 0 1,-1 2-1,2 1 1,-2 0-29,-5 0 1,-12 2 0,-12-2-100,-12 1 0,-16 1 0,-20-3 0,-11 0 23,-9-2 0,-7 0 1,-11 0-1,-8 0-23,-11 0 1,-10 0-1,-7 0 1,-2 0-109,2 0 1,-2 0-1,-2 0 1,2 0-155,5 0 1,14 0 0,14 0 67,13 0 1,17 0-1,17 0 1,12 0-42,12 0 1,8 0-1,6 0 1,4 0 152,6 0 1,5 0 0,6 0 0,-1 0 94,-2 0 1,0 0 0,0 1 0,0 0-11,-4 2 1,-7 1 0,-8 0 0,-8 0-46,-11 1 1,-12-4 0,-10 1-31,-7-1 0,-8-1 0,-8 0 0,-7 0-54,-7 0 0,-12 0 0,-8 0 0,-5 0-70,-2 0 1,1 0 0,-6 0 0,1 0-67,0 0 0,5 0 0,7 0 1,10 0-6,11 0 0,14 2 44,17 0 0,15 0 0,19-2 1,8 0 43,6 0 0,9 0 0,8 0 0,6 0 123,2 0 0,-1 0 0,-1 0 1,4 0 62,6 0 0,-8 0 1,-4 1-1,-12 0 3,-11 2 1,-14 1-1,-11-2-38,-8-1 1,-12 0 0,-12-1 0,-10 0 67,-7 0 0,-8 0 0,-8 0 0,-6 0-164,-7 0 0,-6 0 0,-5 0 0,0 0-159,0 0 1,3 0-1,1 0 1,7 0 2,9 0 0,18 0 51,10 0 0,21 0 0,15 0 0,9 0 33,9 0 0,12 0 1,10 0-1,8 0 171,7 0 0,-3 0 1,0 0-1,-1 0-60,1 0 1,3 0 0,-2 0 0,-8 0 126,-9 0 0,-12 1 1,-14 0-1,-6 1 48,-6 0 0,-10-1 1,-7-1-1,-9 0-97,-9 0 0,-7 0 1,-10 0-1,-9 0-116,-8 0 0,-6 0 1,-3 0-1,-2 0-126,-2 0 0,3 0 1,-3 0-1,7 2-58,9 0 0,13 1 71,11-1 1,22-1-1,11 1 1,13-2-29,9 0 1,7 0-1,9 0 1,10 0 175,8 0 0,6 0 0,6 0 0,2 0 145,0 0 0,3 0 1,3 0-1,-3 0-66,-2 0 0,-13 1 0,-9 1 0,-13 2-14,-13-1 1,-13 0 0,-19-3 64,-10 0 1,-17 0 0,-10 0 0,-5 0-99,-6 0 0,-3 0 0,-8 0 0,-1 0-124,-2 0 1,-2 0 0,-1 0 0,-1 0-99,5 0 0,9 0 0,13 0 0,11 0-8,13 0 0,13 0 1,11 0-1,7 1-15,6 1 1,10-1 0,7 1-1,7-1 211,6-1 1,7 0 0,4 0 0,3 0 131,2 0 0,-1 0 1,3 0-1,0 0-15,-1 2 1,-4 0 0,-7 1-1,-7 1 35,-8 0 0,-13-3-87,-11 1 0,-14-1 0,-16-1 1,-7 0 30,-8 0 1,-7 0-1,-6-1 1,-7 0-119,-4-1 1,-3-1 0,-4 3 0,-3 0-210,-5 0 0,3 0 0,-1 0 0,9 0 7,10 0 1,12 0 0,14 0 12,8 0 1,11 1 0,12 1 0,7 0 64,7-1 1,7 0 0,9-1-1,9 0 202,10 0 1,8 0-1,10 0 1,-1 0 99,-1 0 1,2 0 0,1 0 0,-1 0-78,-3 0 0,-16 0 0,-10 0 0,-11 0 89,-12 0 0,-11 0 0,-13 0-12,-8 0 0,-10-3 0,-12-1 1,-5 0-89,-5 0 0,-3 2 0,-8 0 0,-4-1-210,-4 1 0,-2 0 0,0 2 0,-1 0-124,2 0 1,3 0-1,10 0 1,8 0 43,10 0 0,17-2 1,10 0 184,10 1 1,9-1 0,10 1-1,9-1 31,10 0 1,8-1-1,7 0 1,4 1 172,2-1 0,-2-2 0,4 3 1,0 1-49,3 0 0,-3 1 0,0 0 1,-4 0-28,-5 0 0,-9 0 1,-11 0-1,-11 0 47,-11 0 0,-10-2 0,-9 0 0,-11 0-102,-10-1 0,-12 0 0,-11-1 1,-6 2-182,-2 1 0,-2-1 1,-3 0-1,-7 0-41,-4 1 1,2 1 0,3 0-1,3 0-80,3 0 0,5 0 0,9 0 0,12 0 77,14 0 0,12 0 0,12 0 0,6 1 47,6 1 1,11-1-1,8 1 1,9-1 222,8-1 0,2 0 0,3 0 0,-1 0 7,1 0 1,-1 0 0,1 0 0,2 0 14,0 0 0,-9 1 0,-7 0 0,-8 1 126,-9 0 0,-14-2-135,-7 0 1,-14 0-1,-11 0 1,-5-2-96,-5 0 0,-5-2 0,-5 2 0,-6 0-75,-4 1 1,-2 1 0,-1-2-1,0 0-47,3 1 1,2 0-1,1 1 1,4 0-116,1 0 1,14 0 0,7 0 129,9 0 1,12 0 0,6 0 0,7 0 83,8 0 1,9 0-1,11 0 1,6 0 126,6 0 1,0 0-1,3 0 1,1 0 17,3 0 0,5-1 0,4 0 0,-4-1 70,-5 0 0,-8 0 0,-7-1 0,-6 2-59,-9 0 1,-15-1 0,-14-1-78,-12 0 1,-12 1 0,-8-1 0,-6 1-169,-2 0 0,-3 0 0,-5 2 0,-5 0-45,-5 0 0,1 0 1,1 0-1,5 0-63,5 0 1,4 0-1,4 0 1,7 0 9,9 0 1,11 0 185,12 0 1,11 0 0,17 0 0,6 0 5,5 0 1,2-1 0,4 0-1,3-1 72,1 0 0,2 2 0,-1 0 0,-2 0 12,0 0 1,-7 0-1,-8 0 1,-6 0-22,-7 0 0,-9 0 0,-6 0 0,-4 0 6,-6 0 0,-10 0 0,-7 0 0,-5 0-63,-5 0 0,-6 0 0,-5 0 1,-4 0-51,-4 0 0,1 0 0,-2 0 1,4 0-105,4 0 1,7 0 0,3 0-1,4 0-129,5 0 0,12 0 142,11 2 1,11-1 0,12 1 0,6-1 172,4-1 0,4 0 1,2 0-1,4 0 37,6 0 0,2 0 0,4 0 0,-4 0 106,-1 0 0,-5 0 0,-2 0 0,-5 0 115,-7 0 0,-6-2 0,-9-1-160,-5-1 1,-12 2 0,-10-1 0,-8 0-108,-5 1 0,-7 0 0,-5-1 0,-6 0-55,-4 0 1,-6 1 0,-6 2 0,-1 0-323,-1 0 0,-1 0 0,-4 0 1,3 0-128,5 0 0,9 0 0,13 0 351,10 0 0,12 0 1,15 1-1,5 0 63,5 1 1,4 0-1,8-2 1,6 0 160,7 0 0,9 0 0,12 0 0,3-2 142,-2 0 1,-2-1 0,1 2 0,3-2-114,2-1 1,-7 2 0,-8-1 0,-12 0 2,-11 1 0,-11-1 1,-14-1-107,-8 1 1,-11-2 0,-14 2 0,-11 0-158,-10 0 1,-2 1 0,-5 1-1,2 0-17,-1-1 0,-7-1 0,-2 1 0,1 0 12,6 1 0,9 0 0,10 1 1,4 0-6,4 0 0,11 1 0,10 1 30,8 2 1,10-1-1,9 0 1,6-1 113,6 0 1,6 0 0,8-2 0,1 0 153,3 0 0,-2 0 0,2 0 0,1 0-70,0 0 0,0 0 1,0 0-1,-2 0 180,-4 0 1,-10 0-175,-9 0 1,-10 0-1,-9 0 1,-12 0-62,-9-2 0,-9 1 0,-10-1 1,-3 1-74,-3 1 1,2 0 0,-1 0-1,0 0-90,0 0 0,2 0 0,-2 0 0,4 0-67,5 0 0,7 0 64,6 0 1,13 0 0,8 0 0,10 0 52,8 0 1,7 1 0,7 0 0,8 1 171,5 0 1,4-2 0,1 0-1,-1 0 55,-1 0 0,3 0 1,1 0-1,2-2-18,1 0 1,-10 0-1,-4 1 1,-11 0 66,-11-1 0,-7-1 0,-6 1 1,-5 0-133,-6-2 0,-7 2 0,-11-2 0,-6 1-149,-9-1 1,-4 3 0,-7-1 0,1 1-114,1 1 1,-2 0 0,-1 0 0,-2 0 21,2 0 1,8 0-1,6 0 1,7 0 83,7 0 1,12 1 0,10 0 35,9 1 1,5 3 0,8-3 0,7-1 155,8 0 0,9-1 1,9 0-1,4 0 53,2 0 1,-1 0-1,-1 0 1,2 0-33,0 0 0,-2 0 0,-5 0 0,-7 0 283,-11 0 0,-14 0-279,-12 0 0,-8-1 1,-10 0-1,-5-1-140,-7 0 0,-10 1 0,-9 1 0,-7-2-152,-2 0 0,-2 0 0,3 2 1,-2 0-12,-2 0 0,3 0 0,-2 0 0,7-1 94,6-1 1,9 1-1,10-1 54,8-1 0,11 2 1,12-1-1,6 1-28,4 1 0,9-1 1,10 0-1,5-1 139,5 0 1,2 0 0,1-1-1,0 0 49,1 0 0,2-2 1,0 1-1,-2 0 120,-2 0 1,-7 2 0,-11 0-132,-10-1 1,-11 2-1,-12-1 1,-6 1-152,-7 1 1,-7 0-1,-12 0 1,-8 0-122,-9 0 0,-6 2 0,-3 1 1,1 0-9,2 0 0,-2 1 0,-2-1 0,0 0 72,4 0 1,11 1 0,13-2-1,11 0-45,9 1 1,7-1-1,10 1 56,5 0 0,9 1 0,7-2 0,6 0 157,6-1 0,6-1 0,5 0 1,1 0 86,0 0 1,2 0-1,-3 0 1,-1 0 34,-2 0 0,-5 0 0,-3 0 0,-7 0 10,-6 0 1,-13 0-1,-14 0-119,-9 0 0,-12 0 1,-12 0-1,-7 0-77,-6 0 1,-2 0 0,-2 2-1,-1 2-149,-1 0 0,-1 1 0,1-1 0,3 0-40,3 0 1,7 0 0,12 1 53,10-1 0,10 0 1,10 1-1,5-2 30,6 0 1,8-1 0,6-2 0,6 0 264,6 0 0,8 2 0,5 1 0,-1-2 34,-3 0 1,-1-1 0,0 0-1,-1 0-113,0 0 0,-5 0 0,-9 2 0,-6 0 39,-7-1 1,-7 0-1,-10-1-80,-7 0 0,-13 0 0,-12 0 0,-8 1-116,-5 1 0,-4-1 0,-1 2 0,-1-1-121,-2 0 1,-7 2 0,1-1 0,4 0-53,5 0 1,9-1 0,11 0 78,7 0 0,12 2 0,11-2 1,8 1-24,7-1 1,9-1 0,5 1 0,9-1 312,7-1 0,7 0 0,8 0 0,-1 0 79,-2 0 1,1 0 0,-4 1 0,0 0-86,-1 1 0,-7 0 1,-9-1-79,-11 1 0,-13 0 0,-14 1 0,-7 0-64,-8-1 1,-14 0-1,-14 1 1,-11 1-197,-10 1 1,-4 0-1,-1 0 1,-1-1-18,-1 1 1,6-1 0,-1-1 0,10 0 83,10-2 0,16 2-7,20-1 1,12 1 0,14-3 0,7 0 135,7 0 1,8 0 0,8 0 0,7 0 105,6 0 1,-1 0-1,-1 0 1,0 0 87,0 0 0,2 0 0,-2 0 1,-7 0 49,-8 2 1,-11-1-1,-10 1 7,-7-1 1,-12-1-1,-8 0 1,-8 0-126,-9 0 0,-9 0 0,-9 0 1,-8 0-118,-5 0 1,-2 0 0,-1 1 0,0 0-242,-1 1 0,0 1 0,4-1 0,7 0-123,7 2 1,10-2 160,15 2 0,13-2 1,18 0-1,6-1 197,6-1 1,8 0 0,6 0-1,3 0 130,4 0 0,-1 0 0,-2 0 0,-1 0 33,-3 0 1,-1 0 0,2 0 0,-2 0 63,-3 0 1,-8 0-123,-13 0 1,-9 0 0,-13 0-1,-11 0-7,-10 0 0,-9 0 1,-10 0-1,-3 0-98,0 0 1,0 0-1,3 0 1,-1 0-62,-1 0 0,-2 0 0,0 0 0,6 0-243,7 0 1,9 0 109,10 2 0,13 0 0,14 1 1,10 0 151,9-1 0,9-2 0,6 0 0,3 0 96,2 0 0,-5 0 1,1 0-1,-2 0 125,-1 0 0,-2 0 0,-5 0 0,-3 0 128,-5 0 0,-7 0-111,-9 0 0,-11 0 1,-17 0-1,-9 0-131,-9 0 1,-2 0-1,-5 0 1,0 0-136,0 0 0,-3 0 0,-2 0 0,1 0-67,0 0 1,5 0-1,3 0 1,7 0-92,7 0 1,11 3 0,11-1 122,7-1 1,11 0 0,8-1 0,7 0 89,5 0 0,6 0 1,4 0-1,0 0 160,-3 0 0,-1 0 0,-8 0 0,0 0-49,-1 0 1,-3 0 0,-3 0-1,-6 0 52,-7 0 0,-7 0 1,-10 0-69,-7 0 0,-7 0 1,-13 0-1,-4 0-46,-4 0 1,-2 0-1,-2 0 1,0 0-130,-4 0 0,1 0 0,-2 0 1,3 0-131,3 0 1,10 2 0,10 0 40,7 0 1,8 0 0,10 1 0,9-2 125,9 0 0,11-1 0,10 0 1,9 0 115,6 0 1,0 0-1,-3 0 1,2 0 110,0 0 1,1 0 0,-3 0 0,-8 0-44,-9 0 1,-10 0-1,-11 0 27,-5 0 0,-10 0 1,-4 0-1,-4 0-11,-3 0 1,-3 0 0,-6 0 0,-1-1-119,-5-1 1,-4 1 0,-7-1 0,-4 1-151,0 1 0,0 0 0,3 0 1,3 0-54,2 0 1,2 0-1,5 0 1,6 0 24,6 0 1,6 0 0,7 0 87,4 0 1,10 0 0,7 0 0,5 0 109,3 0 0,6 0 1,4 0-1,3 0-36,2 0 0,2 0 0,-3 0 0,0 0-253,-3 0 0,-7 2 0,-9 1 0,-4 1-713,-5 1 0,-7 1 969,-7 0 0,-10 0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3:40:29.610"/>
    </inkml:context>
    <inkml:brush xml:id="br0">
      <inkml:brushProperty name="width" value="0.08" units="cm"/>
      <inkml:brushProperty name="height" value="0.08" units="cm"/>
      <inkml:brushProperty name="color" value="#FFFFFF"/>
    </inkml:brush>
  </inkml:definitions>
  <inkml:trace contextRef="#ctx0" brushRef="#br0">553 88 14460,'14'8'-3139,"-4"-1"690,0-7 1597,-7 6 444,3-4 125,-6 4 226,0-6 1,-1 0 145,-4 0 0,3-1-142,-3-4 108,-3 3 1,0-9 21,-6 6 1,-1 0-1,0 5-42,1 0 0,-2 0 0,-4 0 0,-2 0-27,-1 0 0,-9 0 1,2 0-1,0 0 16,-1 0 1,2 0 0,-1 2 0,1 1-27,0 2 1,7 0-1,2-5 1,4 0 15,1 0-38,1 0 0,7 0 0,9 0 27,11 0 0,8 0 1,8 0-1,2-2 41,3-3 1,3 2 0,7-5 0,1 0 44,4 0 1,-4 5-1,4-4 1,-4 2-23,-1 0 0,-7-4 1,-3 4-1,-5 2 252,-4 1-271,2-5 1,-17 4 0,-2-5 0,-10 2-103,-7 2 1,-9 3-1,-5 1 1,-3 0-4,-5 0 1,-9 5 0,-2 1-1,-5 1-18,0-1 1,1 5-1,1-3 1,-2 2 7,-1 0 0,4-2 0,7 3 0,3-1 47,6 1 1,0-3-1,9 1 113,1-3-50,8 5 0,10-9 0,10 3 0,5-3-5,4-2 0,-1 0 0,6 0 0,4 0-12,4 0 0,1-5 0,6-2 1,1-1 2,2-3 0,0 4 0,-1 1 0,-4 1 4,-1 0 0,2-5 1,-3 4-1,-5-1-6,-4 1 0,0 1 0,-6 5 1,-9 0-18,-11 0 0,-13 0 1,-11 0-1,-4 0-41,-1 0 0,-7 2 0,-3 1 1,-3 2 2,-1-2 1,-1 3 0,0 1-1,2-1 17,3 1 0,-1-1 1,6-2-1,3 0 10,5 0 1,5 2 0,6-1-3,1-2 1,6 1 12,3 0 1,10-2-1,6 3 1,5-3 1,4-2 0,7 0 0,2-2 1,9-1-3,4-2 1,1-5 0,1 4-1,0-1 17,0 1 1,4-4 0,1 3 0,-4 1 36,-4-1 1,-6-2 0,-6 4 0,-1 0 166,-4-1-221,-3 4 1,-16-5 0,-8 7-59,-10 0 1,-16 0 0,-2 0-1,-5 0-23,-4 0 1,-2 2 0,-4 1 0,-1 2 43,-1-2 1,-6 1-1,6-1 1,1 2 9,1-2 0,8 3 0,0 1 0,3-1 17,2 1 0,9-2 0,6-4 19,7 4 0,6-3-11,10 3 0,3-4 1,8-1-1,4 0-7,4 0 1,3 0 0,3 0 0,0 0 6,4 0 1,-1 0-1,6-1 1,0-3 9,-2 0 1,3-1 0,-4 5-1,0-2 12,-1-3 0,4 4 1,-5-4-1,-3 3-1,-5 2 1,0-5 0,-7 0 0,-1 2 37,-2 2 1,-3-6-14,-3-3 0,-5 2-42,-10-1 0,-10 5 1,-9 0-1,-4 2-25,-1 2 0,-6 0 1,-6 0-1,-6 0-5,-6 0 0,2 2 1,3 1-1,3 3 2,1 2 0,2-4 1,3 0-1,6 0 9,8 1 1,3-4 0,9 6 14,4-1 0,4-4 3,10 3 0,9-4 1,11-1-1,4 0 8,5 0 0,3 0 1,8 0-1,4 0 2,4 0 1,4-5 0,0-1 0,-2-1 14,-2 1 0,-1-4 1,0 4-1,-8-1 63,-9 1 1,-5-1 0,-6 4-41,-5-2 0,-11 0 0,-9 5-111,-12 0 0,-8 0 0,-10 0 1,-3 0-15,-5 0 0,-9 5 0,-6 0 1,-3 0 17,-1 1 1,0-2 0,-1 4 0,1 0 15,0 0 1,4-3-1,3 4 1,2 1 32,7-2 1,6 4 0,12-6 0,4 1 21,4-1 0,10-1-11,6-5 1,6 0 0,10 0-1,4 0-2,4 0 0,4 0 0,-1 0 0,1 0-7,1 0 0,-3-2 0,10-1 1,-2-2 0,0 2 0,1-4 0,-2 3 0,2 0 5,2 3 1,-4-1-1,1-1 1,-3-2 20,-2 2 1,-2 1 0,-2 2 25,-6 0-32,-9-6 1,-12 4 0,-14-3-1,-10 4-16,-6 1 1,-9 0-1,2 1 1,-4 2-47,-6 2 0,4 2 0,-4-4 1,5 2-35,5-2 0,-1 4 1,6-1-1,1 1 57,3-1 0,7 1 0,4-4 0,2 2 77,3-2-45,6 5 1,3-6 0,10 2 0,4-2 2,4-2 1,4 0 0,2 0 0,5 0-19,4 0 1,3 0 0,1 0 0,4 0-2,1 0 1,2-2 0,3-1 0,0-3 19,2-2 1,-9 4 0,9 0 0,-2 2 16,0 2 1,-3-5-1,-2 0 1,-2 2 27,-8 1 1,-4 2-18,-9 0 0,-7 0 0,-7 0-36,-8 0 0,-13 0 0,-9 0 0,-8 0-90,-9 0 1,-5 2 0,-7 1 0,1 4 15,0 1 0,1-3 0,4 3 1,4 0 34,4 0 0,1-3 0,2 5 1,5-1 21,8-1 0,6 4 0,10-6 9,3 2 0,5-5 6,10 2 0,3-3 0,8-2 0,4 0-5,4 0 1,4 0-1,1 0 1,3 0-6,7 0 1,0-5-1,11-1 1,-1-1-2,-1 1 0,7-6 0,-1 4 0,1 0 37,-2 3 1,-2-1 0,-9-1 0,-3 1 1,-5-1 1,-10 3-34,-5 4 0,-10 0 0,-11 0 0,-11 0-30,-10 0 0,-11 0 0,-5 1 0,-4 2-25,-6 2 1,2 2 0,-5-4 0,0 3 12,1 3 1,4-5 0,-2 4 0,5 1 19,5-1 1,1-5 0,7 3 0,5-1 30,3 0 0,5 2-2,9-3 1,4-2 0,10 3 3,4-3 1,4-2 0,3 0 0,4 0-11,4 0 0,1 0 1,2 0-1,4 0-6,0 0 1,6 0 0,2 0 0,1 0-3,-1 0 1,3-5 0,-3 0 0,2 2 14,-3 1 0,-2-3 0,-7 0 0,-1 2 30,-4 1 1,-3 1-36,-6-4 0,-9 3 0,-6-3-5,-8 4 1,-11 1-1,-7 0 1,-5 0-16,-3 0 0,-7 0 1,3 1-1,-5 3-24,0 1 0,-1-1 1,2-2-1,1 1 19,3 2 0,0 5 0,-1-4 1,7 1 16,6-1 0,0 1 1,7-4-1,3 3-1,4 3 0,6-5 3,6 6 0,1-7 0,4 2 0,7-3 1,5-2 0,1 0 0,6 0 0,2 0-4,2 0 1,6 0 0,2 0 0,-1-2-1,1-3 0,3 4 0,-5-6 0,0 2 32,1 1 1,-4-3-1,3 4 1,-3-2 10,-2 2 1,-6-4 0,-4 2 1,-3 2 1,-4 2-56,-7 1 1,-12 0 0,-14 0 0,-3 0-28,-7 0 1,2 0 0,-7 0 0,1 0 10,-4 0 1,3 0-1,2 0 1,3 0 10,2 0 1,-2 4-1,1 1 1,-1-1 15,3-3 1,9 4 0,-1 0 25,4-2-20,2 5 1,7-6 0,7 3 0,8-4-5,5-1 1,8 0 0,4 0 0,2 0-3,2 0 0,0 0 0,1 0 0,-1-1-1,0-4 0,0 3 0,0-3 0,0 4-1,0 1 1,-4-5 0,-3 0 0,0 2 3,-5 1 1,0-4-4,-9 4 1,-8-4-1,-12 6 1,-4 0-2,-3 0 1,-6 0-1,4 0 1,-1 0-12,-4 0 0,3 0 0,-1 0 0,-1 0 10,3 0 1,1 4 0,6 1 0,1-1-1,-1-3 0,5-1-9,1 0 1,5 2 9,-1 3 1,5-4-1,7 4 1,6-3 2,5-2 0,6 0 0,-3 0 0,0 0-2,0 0 1,3 0 0,-4 0 0,-1 0 9,2 0 0,-4-2 0,2-1 1,-3-2 5,-1 2 1,-1 1-1,1 2 1,0-1 31,-1-4 1,-4 3-1,0-3 7,1 4 0,2-4-62,1 0 0,-4-2-14,0 2-8,-7 4 17,4-6 10,-7 7 22,0 0-17,6 0 25,-4 0 0,6 0 191,-3 0-45,-4 0-98,6 0-56,-7 0 0,0-1 17,0-4 45,0 3-83,0-11 0,0 10-172,0-7-284,0 7 0,0-5-543,0 3 1000,0 4 0,0-6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4T17:52:17.281"/>
    </inkml:context>
    <inkml:brush xml:id="br0">
      <inkml:brushProperty name="width" value="0.35" units="cm"/>
      <inkml:brushProperty name="height" value="0.35" units="cm"/>
      <inkml:brushProperty name="color" value="#FFFFFF"/>
    </inkml:brush>
  </inkml:definitions>
  <inkml:trace contextRef="#ctx0" brushRef="#br0">0 0 24575,'88'4'0,"0"-1"0,0 0 0,0 1 0,0-1 0,0 1 0,8 0 0,4 0 0,-4 0 0,-17-1 0,-28-1 0,-24-2 0,-5 0 0,2 0 0,5 0 0,1 0 0,-1 0 0,4 0 0,5 0 0,7 0 0,3 0 0,0 0 0,1 0 0,4 0 0,1 0 0,-1 0 0,-1 0 0,-4 0 0,0 0 0,-2 0 0,-4 0 0,-2 0 0,-2 0 0,3 0 0,3 0 0,1 0 0,0 0 0,-5 0 0,-9 0 0,-8 0 0,-6 0 0,-1 0 0,1 0 0,8 0 0,9 0 0,7 0 0,9 0 0,3 0 0,-3 0 0,-5 0 0,-10 0 0,-11 0 0,-4 0 0,-3 0 0,-1 0 0,-1 0 0,2 0 0,1 0 0,4 0 0,4 0 0,2 0 0,3 0 0,3 0 0,3 0 0,5 0 0,-1 0 0,-6 0 0,-3 0 0,-5 0 0,-3 0 0,-2 0 0,-3 0 0,-1 0 0,1 0 0,-3 0 0,-1 0 0,-6 1 0,-3 9 0,-4-1 0,-1 12 0,-1 3 0,0 8 0,0 11 0,0 1 0,0-4 0,0-9 0,0-8 0,-2-11 0,-1-4 0,-18-5 0,-6-3 0,-28 0 0,-10 0 0,-11 0 0,-4 0 0,5 0 0,-1 0 0,0 0 0,1 0 0,8 0 0,8 0 0,9 0 0,6 0 0,-1 0 0,0 0 0,-3 0 0,0 0 0,-1 0 0,-3 1 0,-2 2 0,0 0 0,2 0 0,3-2 0,4-1 0,1 0 0,3 0 0,-1 0 0,-1 0 0,-3 0 0,-4 0 0,-5 0 0,-8 0 0,-8 0 0,-15 0 0,35 0 0,-2 0 0,-5 0 0,-3 0 0,-5 0 0,-1 0 0,-1 0 0,2 0 0,6 0 0,3 0 0,-40 0 0,24 0 0,20 0 0,13 0 0,12 0 0,9 0 0,5 0 0,3 0 0,2 0 0,0 0 0,0 0 0,-2 0 0,-2 0 0,0 0 0,-1 0 0,3 0 0,3-1 0,14-22 0,-5 16 0,10-15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4T17:52:17.281"/>
    </inkml:context>
    <inkml:brush xml:id="br0">
      <inkml:brushProperty name="width" value="0.35" units="cm"/>
      <inkml:brushProperty name="height" value="0.35" units="cm"/>
      <inkml:brushProperty name="color" value="#FFFFFF"/>
    </inkml:brush>
  </inkml:definitions>
  <inkml:trace contextRef="#ctx0" brushRef="#br0">0 0 24575,'88'4'0,"0"-1"0,0 0 0,0 1 0,0-1 0,0 1 0,8 0 0,4 0 0,-4 0 0,-17-1 0,-28-1 0,-24-2 0,-5 0 0,2 0 0,5 0 0,1 0 0,-1 0 0,4 0 0,5 0 0,7 0 0,3 0 0,0 0 0,1 0 0,4 0 0,1 0 0,-1 0 0,-1 0 0,-4 0 0,0 0 0,-2 0 0,-4 0 0,-2 0 0,-2 0 0,3 0 0,3 0 0,1 0 0,0 0 0,-5 0 0,-9 0 0,-8 0 0,-6 0 0,-1 0 0,1 0 0,8 0 0,9 0 0,7 0 0,9 0 0,3 0 0,-3 0 0,-5 0 0,-10 0 0,-11 0 0,-4 0 0,-3 0 0,-1 0 0,-1 0 0,2 0 0,1 0 0,4 0 0,4 0 0,2 0 0,3 0 0,3 0 0,3 0 0,5 0 0,-1 0 0,-6 0 0,-3 0 0,-5 0 0,-3 0 0,-2 0 0,-3 0 0,-1 0 0,1 0 0,-3 0 0,-1 0 0,-6 1 0,-3 9 0,-4-1 0,-1 12 0,-1 3 0,0 8 0,0 11 0,0 1 0,0-4 0,0-9 0,0-8 0,-2-11 0,-1-4 0,-18-5 0,-6-3 0,-28 0 0,-10 0 0,-11 0 0,-4 0 0,5 0 0,-1 0 0,0 0 0,1 0 0,8 0 0,8 0 0,9 0 0,6 0 0,-1 0 0,0 0 0,-3 0 0,0 0 0,-1 0 0,-3 1 0,-2 2 0,0 0 0,2 0 0,3-2 0,4-1 0,1 0 0,3 0 0,-1 0 0,-1 0 0,-3 0 0,-4 0 0,-5 0 0,-8 0 0,-8 0 0,-15 0 0,35 0 0,-2 0 0,-5 0 0,-3 0 0,-5 0 0,-1 0 0,-1 0 0,2 0 0,6 0 0,3 0 0,-40 0 0,24 0 0,20 0 0,13 0 0,12 0 0,9 0 0,5 0 0,3 0 0,2 0 0,0 0 0,0 0 0,-2 0 0,-2 0 0,0 0 0,-1 0 0,3 0 0,3-1 0,14-22 0,-5 16 0,10-15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386BE8F-AF85-CD41-ABFB-C9D771A9A8C4}" type="datetimeFigureOut">
              <a:rPr lang="en-US" smtClean="0"/>
              <a:pPr/>
              <a:t>4/16/25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3618EE2-6CA7-8B4F-87DA-A2C42322B1A3}" type="slidenum">
              <a:rPr lang="en-US" smtClean="0"/>
              <a:pPr/>
              <a:t>‹#›</a:t>
            </a:fld>
            <a:endParaRPr lang="en-US"/>
          </a:p>
        </p:txBody>
      </p:sp>
    </p:spTree>
    <p:extLst>
      <p:ext uri="{BB962C8B-B14F-4D97-AF65-F5344CB8AC3E}">
        <p14:creationId xmlns:p14="http://schemas.microsoft.com/office/powerpoint/2010/main" val="32331541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Imagine climbing the summit of the Himalayas without having any knowledge of the conditions, thinking it is a regular camping trip. The lack of oxygen, snow avalanches, potential frostbites all while having a lack of proper base camp supplies sure is a recipe for disaster. Thus, having some knowledge about what one can expect is important and same is the case for setting up a permanent settlement on the lunar surface.</a:t>
            </a:r>
            <a:br>
              <a:rPr lang="en-US"/>
            </a:br>
            <a:r>
              <a:rPr lang="en-US"/>
              <a:t>Good morning, I am Aaryan Lath and I am part of the resilience thrust in Resilient Extraterrestrial Habitat Institute under Prof. Karen Marais.</a:t>
            </a:r>
          </a:p>
        </p:txBody>
      </p:sp>
      <p:sp>
        <p:nvSpPr>
          <p:cNvPr id="4" name="Slide Number Placeholder 3"/>
          <p:cNvSpPr>
            <a:spLocks noGrp="1"/>
          </p:cNvSpPr>
          <p:nvPr>
            <p:ph type="sldNum" sz="quarter" idx="5"/>
          </p:nvPr>
        </p:nvSpPr>
        <p:spPr/>
        <p:txBody>
          <a:bodyPr/>
          <a:lstStyle/>
          <a:p>
            <a:fld id="{83618EE2-6CA7-8B4F-87DA-A2C42322B1A3}" type="slidenum">
              <a:rPr lang="en-US" smtClean="0"/>
              <a:pPr/>
              <a:t>1</a:t>
            </a:fld>
            <a:endParaRPr lang="en-US"/>
          </a:p>
        </p:txBody>
      </p:sp>
      <p:sp>
        <p:nvSpPr>
          <p:cNvPr id="5" name="Footer Placeholder 4">
            <a:extLst>
              <a:ext uri="{FF2B5EF4-FFF2-40B4-BE49-F238E27FC236}">
                <a16:creationId xmlns:a16="http://schemas.microsoft.com/office/drawing/2014/main" id="{67F54C73-1B4D-93EE-2FCD-97D0D7541D2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5058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B3371-70F6-356F-56EE-174804166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E43F2-BCCA-8D45-0107-2B7D1180C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7060D-D4B4-6176-858F-FAA0510062FB}"/>
              </a:ext>
            </a:extLst>
          </p:cNvPr>
          <p:cNvSpPr>
            <a:spLocks noGrp="1"/>
          </p:cNvSpPr>
          <p:nvPr>
            <p:ph type="body" idx="1"/>
          </p:nvPr>
        </p:nvSpPr>
        <p:spPr/>
        <p:txBody>
          <a:bodyPr/>
          <a:lstStyle/>
          <a:p>
            <a:pPr lvl="1"/>
            <a:r>
              <a:rPr lang="en-IN" b="1"/>
              <a:t>The trade-off is the Equivalent System mass or ESM which quantifies the </a:t>
            </a:r>
            <a:r>
              <a:rPr lang="en-IN" sz="1200"/>
              <a:t>transportation cost for a life support system by evaluating the total mass required for mission success. </a:t>
            </a:r>
            <a:r>
              <a:rPr lang="en-IN" b="1"/>
              <a:t>The equation above is a more simplified version of the equivalent system mass which combines mass, volume, power, and </a:t>
            </a:r>
            <a:r>
              <a:rPr lang="en-IN" b="1" err="1"/>
              <a:t>crewtime</a:t>
            </a:r>
            <a:r>
              <a:rPr lang="en-IN"/>
              <a:t> for the life support system, enabling cost-effective decision-making when comparing mission options.</a:t>
            </a:r>
            <a:endParaRPr lang="en-US" b="0" i="0">
              <a:solidFill>
                <a:srgbClr val="000000"/>
              </a:solidFill>
              <a:effectLst/>
            </a:endParaRPr>
          </a:p>
        </p:txBody>
      </p:sp>
      <p:sp>
        <p:nvSpPr>
          <p:cNvPr id="4" name="Footer Placeholder 3">
            <a:extLst>
              <a:ext uri="{FF2B5EF4-FFF2-40B4-BE49-F238E27FC236}">
                <a16:creationId xmlns:a16="http://schemas.microsoft.com/office/drawing/2014/main" id="{16751190-0E29-534C-FA1B-8F7EA89D44CA}"/>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EBF81F17-1F72-6611-FF02-C4CB25437AD6}"/>
              </a:ext>
            </a:extLst>
          </p:cNvPr>
          <p:cNvSpPr>
            <a:spLocks noGrp="1"/>
          </p:cNvSpPr>
          <p:nvPr>
            <p:ph type="sldNum" sz="quarter" idx="5"/>
          </p:nvPr>
        </p:nvSpPr>
        <p:spPr/>
        <p:txBody>
          <a:bodyPr/>
          <a:lstStyle/>
          <a:p>
            <a:fld id="{83618EE2-6CA7-8B4F-87DA-A2C42322B1A3}" type="slidenum">
              <a:rPr lang="en-US" smtClean="0"/>
              <a:pPr/>
              <a:t>10</a:t>
            </a:fld>
            <a:endParaRPr lang="en-US"/>
          </a:p>
        </p:txBody>
      </p:sp>
    </p:spTree>
    <p:extLst>
      <p:ext uri="{BB962C8B-B14F-4D97-AF65-F5344CB8AC3E}">
        <p14:creationId xmlns:p14="http://schemas.microsoft.com/office/powerpoint/2010/main" val="371430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3196-7945-C886-26A1-E37D3D924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DB258-C14D-304E-0A13-DEAB331E17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043FB-3F88-DAC7-956A-D10DC3F4B42F}"/>
              </a:ext>
            </a:extLst>
          </p:cNvPr>
          <p:cNvSpPr>
            <a:spLocks noGrp="1"/>
          </p:cNvSpPr>
          <p:nvPr>
            <p:ph type="body" idx="1"/>
          </p:nvPr>
        </p:nvSpPr>
        <p:spPr/>
        <p:txBody>
          <a:bodyPr/>
          <a:lstStyle/>
          <a:p>
            <a:r>
              <a:rPr lang="en-IN"/>
              <a:t>The mass aspect is represented by these equivalency factors.</a:t>
            </a:r>
            <a:endParaRPr lang="en-US" b="0" i="0">
              <a:solidFill>
                <a:srgbClr val="000000"/>
              </a:solidFill>
              <a:effectLst/>
            </a:endParaRPr>
          </a:p>
        </p:txBody>
      </p:sp>
      <p:sp>
        <p:nvSpPr>
          <p:cNvPr id="4" name="Footer Placeholder 3">
            <a:extLst>
              <a:ext uri="{FF2B5EF4-FFF2-40B4-BE49-F238E27FC236}">
                <a16:creationId xmlns:a16="http://schemas.microsoft.com/office/drawing/2014/main" id="{DB3A1CAC-5A7A-4F5A-F9FE-012C0C4F5F7D}"/>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64CCF0E9-5AC2-A5D8-5842-6FA558F2728C}"/>
              </a:ext>
            </a:extLst>
          </p:cNvPr>
          <p:cNvSpPr>
            <a:spLocks noGrp="1"/>
          </p:cNvSpPr>
          <p:nvPr>
            <p:ph type="sldNum" sz="quarter" idx="5"/>
          </p:nvPr>
        </p:nvSpPr>
        <p:spPr/>
        <p:txBody>
          <a:bodyPr/>
          <a:lstStyle/>
          <a:p>
            <a:fld id="{83618EE2-6CA7-8B4F-87DA-A2C42322B1A3}" type="slidenum">
              <a:rPr lang="en-US" smtClean="0"/>
              <a:pPr/>
              <a:t>11</a:t>
            </a:fld>
            <a:endParaRPr lang="en-US"/>
          </a:p>
        </p:txBody>
      </p:sp>
    </p:spTree>
    <p:extLst>
      <p:ext uri="{BB962C8B-B14F-4D97-AF65-F5344CB8AC3E}">
        <p14:creationId xmlns:p14="http://schemas.microsoft.com/office/powerpoint/2010/main" val="2983260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err="1"/>
              <a:t>HabSim</a:t>
            </a:r>
            <a:r>
              <a:rPr lang="en-US"/>
              <a:t> allows us to simulate that reference habitat. Developed in Simulink, it is a first in many aspects. It includes capabilities to trigger both disruptions with consequences that are physics-based (e.g., micrometeorite strikes) as well as those that are represented in a phenomenological manner (e.g., fire, dust). Both classes of disruptions are designed to propagate through the System of systems and cause cascading failures. It is developed for running simulations with time durations of a couple of hours to a few days. The current version of the HabSim models 7 disruptions, about 19 triggers, 217 Hazardous States and 786 Safety controls to address the affected subsystems.</a:t>
            </a:r>
            <a:br>
              <a:rPr lang="en-US"/>
            </a:br>
            <a:r>
              <a:rPr lang="en-US"/>
              <a:t>The simulated habitat is a 1/5</a:t>
            </a:r>
            <a:r>
              <a:rPr lang="en-US" baseline="30000"/>
              <a:t>th</a:t>
            </a:r>
            <a:r>
              <a:rPr lang="en-US"/>
              <a:t> model of a simplified lunar habitat concept developed by </a:t>
            </a:r>
            <a:r>
              <a:rPr lang="en-US" err="1"/>
              <a:t>RETHi</a:t>
            </a:r>
            <a:r>
              <a:rPr lang="en-US"/>
              <a:t>.</a:t>
            </a:r>
          </a:p>
          <a:p>
            <a:endParaRPr lang="en-US"/>
          </a:p>
          <a:p>
            <a:r>
              <a:rPr lang="en-US"/>
              <a:t>To date, we have not identified a similar simulation environment with the capability for hybrid modeling of disruptions with systems having damageable and repairable properties, parameterized agent actions, and the ability to start from various initial conditions.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83618EE2-6CA7-8B4F-87DA-A2C42322B1A3}" type="slidenum">
              <a:rPr lang="en-US" smtClean="0"/>
              <a:pPr/>
              <a:t>12</a:t>
            </a:fld>
            <a:endParaRPr lang="en-US"/>
          </a:p>
        </p:txBody>
      </p:sp>
    </p:spTree>
    <p:extLst>
      <p:ext uri="{BB962C8B-B14F-4D97-AF65-F5344CB8AC3E}">
        <p14:creationId xmlns:p14="http://schemas.microsoft.com/office/powerpoint/2010/main" val="227382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8C116-2D8B-0095-0255-676676794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36485-EE99-D030-3F2D-50FFB9A5A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3183E-EA57-750F-C915-EBC1BAD656F3}"/>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DAF98A2-40D8-9CAB-1D87-7A0A41521D93}"/>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2D22E3D-0ADC-8453-DF87-8404D0FC00DC}"/>
              </a:ext>
            </a:extLst>
          </p:cNvPr>
          <p:cNvSpPr>
            <a:spLocks noGrp="1"/>
          </p:cNvSpPr>
          <p:nvPr>
            <p:ph type="sldNum" sz="quarter" idx="5"/>
          </p:nvPr>
        </p:nvSpPr>
        <p:spPr/>
        <p:txBody>
          <a:bodyPr/>
          <a:lstStyle/>
          <a:p>
            <a:fld id="{83618EE2-6CA7-8B4F-87DA-A2C42322B1A3}" type="slidenum">
              <a:rPr lang="en-US" smtClean="0"/>
              <a:pPr/>
              <a:t>13</a:t>
            </a:fld>
            <a:endParaRPr lang="en-US"/>
          </a:p>
        </p:txBody>
      </p:sp>
    </p:spTree>
    <p:extLst>
      <p:ext uri="{BB962C8B-B14F-4D97-AF65-F5344CB8AC3E}">
        <p14:creationId xmlns:p14="http://schemas.microsoft.com/office/powerpoint/2010/main" val="1187294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5C51A-0E5D-014B-3C14-4B187672F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3C874-07AC-A0EB-8B63-46D92D35BE36}"/>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a:extLst>
                  <a:ext uri="{FF2B5EF4-FFF2-40B4-BE49-F238E27FC236}">
                    <a16:creationId xmlns:a16="http://schemas.microsoft.com/office/drawing/2014/main" id="{946713A6-EA53-9572-8009-4D6260299B81}"/>
                  </a:ext>
                </a:extLst>
              </p:cNvPr>
              <p:cNvSpPr>
                <a:spLocks noGrp="1"/>
              </p:cNvSpPr>
              <p:nvPr>
                <p:ph type="body" idx="1"/>
              </p:nvPr>
            </p:nvSpPr>
            <p:spPr/>
            <p:txBody>
              <a:bodyPr/>
              <a:lstStyle/>
              <a:p>
                <a:r>
                  <a:rPr lang="en-US" sz="2200">
                    <a:solidFill>
                      <a:srgbClr val="000000"/>
                    </a:solidFill>
                  </a:rPr>
                  <a:t>Importance of modelling disruptions </a:t>
                </a:r>
              </a:p>
              <a:p>
                <a:r>
                  <a:rPr lang="en-US" sz="2200">
                    <a:solidFill>
                      <a:srgbClr val="000000"/>
                    </a:solidFill>
                  </a:rPr>
                  <a:t>The Control effectiveness metric as a method of improving resilience</a:t>
                </a:r>
                <a:r>
                  <a:rPr lang="en-US" sz="2200" baseline="0">
                    <a:solidFill>
                      <a:srgbClr val="000000"/>
                    </a:solidFill>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i="1" smtClean="0">
                            <a:latin typeface="Cambria Math" panose="02040503050406030204" pitchFamily="18" charset="0"/>
                          </a:rPr>
                          <m:t>𝑎</m:t>
                        </m:r>
                        <m:r>
                          <a:rPr lang="en-US" sz="2000" b="0" i="1" smtClean="0">
                            <a:latin typeface="Cambria Math" panose="02040503050406030204" pitchFamily="18" charset="0"/>
                          </a:rPr>
                          <m:t>𝑣𝑎𝑖𝑙𝑎𝑏𝑙𝑒</m:t>
                        </m:r>
                      </m:sub>
                    </m:sSub>
                  </m:oMath>
                </a14:m>
                <a:r>
                  <a:rPr lang="en-US" sz="2000">
                    <a:solidFill>
                      <a:srgbClr val="000000"/>
                    </a:solidFill>
                  </a:rPr>
                  <a: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𝑑𝑒𝑠𝑖𝑔𝑛</m:t>
                        </m:r>
                      </m:sub>
                    </m:sSub>
                  </m:oMath>
                </a14:m>
                <a:r>
                  <a:rPr lang="en-US" sz="2000">
                    <a:solidFill>
                      <a:srgbClr val="000000"/>
                    </a:solidFill>
                  </a:rPr>
                  <a: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𝑖𝑚𝑝𝑙𝑒𝑚𝑒𝑛𝑡𝑎𝑡𝑖𝑜𝑛</m:t>
                        </m:r>
                      </m:sub>
                    </m:sSub>
                  </m:oMath>
                </a14:m>
                <a:r>
                  <a:rPr lang="en-US" sz="2000">
                    <a:solidFill>
                      <a:srgbClr val="000000"/>
                    </a:solidFill>
                  </a:rPr>
                  <a: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𝑟𝑒𝑠𝑝𝑜𝑛𝑠𝑒</m:t>
                        </m:r>
                      </m:sub>
                    </m:sSub>
                  </m:oMath>
                </a14:m>
                <a:r>
                  <a:rPr lang="en-US" sz="2000">
                    <a:solidFill>
                      <a:srgbClr val="000000"/>
                    </a:solidFill>
                  </a:rPr>
                  <a:t> </a:t>
                </a:r>
              </a:p>
              <a:p>
                <a:r>
                  <a:rPr lang="en-US" sz="2200">
                    <a:solidFill>
                      <a:srgbClr val="000000"/>
                    </a:solidFill>
                  </a:rPr>
                  <a:t>The Equivalent Mass System</a:t>
                </a:r>
              </a:p>
            </p:txBody>
          </p:sp>
        </mc:Choice>
        <mc:Fallback>
          <p:sp>
            <p:nvSpPr>
              <p:cNvPr id="3" name="Notes Placeholder 2">
                <a:extLst>
                  <a:ext uri="{FF2B5EF4-FFF2-40B4-BE49-F238E27FC236}">
                    <a16:creationId xmlns:a16="http://schemas.microsoft.com/office/drawing/2014/main" id="{946713A6-EA53-9572-8009-4D6260299B81}"/>
                  </a:ext>
                </a:extLst>
              </p:cNvPr>
              <p:cNvSpPr>
                <a:spLocks noGrp="1"/>
              </p:cNvSpPr>
              <p:nvPr>
                <p:ph type="body" idx="1"/>
              </p:nvPr>
            </p:nvSpPr>
            <p:spPr/>
            <p:txBody>
              <a:bodyPr/>
              <a:lstStyle/>
              <a:p>
                <a:r>
                  <a:rPr lang="en-US" sz="2200">
                    <a:solidFill>
                      <a:srgbClr val="000000"/>
                    </a:solidFill>
                  </a:rPr>
                  <a:t>Importance of modelling disruptions </a:t>
                </a:r>
              </a:p>
              <a:p>
                <a:r>
                  <a:rPr lang="en-US" sz="2200">
                    <a:solidFill>
                      <a:srgbClr val="000000"/>
                    </a:solidFill>
                  </a:rPr>
                  <a:t>The Control effectiveness metric as a method of improving resilience</a:t>
                </a:r>
                <a:r>
                  <a:rPr lang="en-US" sz="2200" baseline="0">
                    <a:solidFill>
                      <a:srgbClr val="000000"/>
                    </a:solidFill>
                  </a:rPr>
                  <a:t> </a:t>
                </a:r>
                <a:r>
                  <a:rPr lang="en-US" sz="2000" b="0" i="0">
                    <a:latin typeface="Cambria Math" panose="02040503050406030204" pitchFamily="18" charset="0"/>
                  </a:rPr>
                  <a:t>𝑃_</a:t>
                </a:r>
                <a:r>
                  <a:rPr lang="en-US" sz="2000" i="0">
                    <a:latin typeface="Cambria Math" panose="02040503050406030204" pitchFamily="18" charset="0"/>
                  </a:rPr>
                  <a:t>𝑎</a:t>
                </a:r>
                <a:r>
                  <a:rPr lang="en-US" sz="2000" b="0" i="0">
                    <a:latin typeface="Cambria Math" panose="02040503050406030204" pitchFamily="18" charset="0"/>
                  </a:rPr>
                  <a:t>𝑣𝑎𝑖𝑙𝑎𝑏𝑙𝑒</a:t>
                </a:r>
                <a:r>
                  <a:rPr lang="en-US" sz="2000">
                    <a:solidFill>
                      <a:srgbClr val="000000"/>
                    </a:solidFill>
                  </a:rPr>
                  <a:t>, </a:t>
                </a:r>
                <a:r>
                  <a:rPr lang="en-US" sz="2000" b="0" i="0">
                    <a:latin typeface="Cambria Math" panose="02040503050406030204" pitchFamily="18" charset="0"/>
                  </a:rPr>
                  <a:t>𝑃_𝑑𝑒𝑠𝑖𝑔𝑛</a:t>
                </a:r>
                <a:r>
                  <a:rPr lang="en-US" sz="2000">
                    <a:solidFill>
                      <a:srgbClr val="000000"/>
                    </a:solidFill>
                  </a:rPr>
                  <a:t>, </a:t>
                </a:r>
                <a:r>
                  <a:rPr lang="en-US" sz="2000" b="0" i="0">
                    <a:latin typeface="Cambria Math" panose="02040503050406030204" pitchFamily="18" charset="0"/>
                  </a:rPr>
                  <a:t>𝑃_𝑖𝑚𝑝𝑙𝑒𝑚𝑒𝑛𝑡𝑎𝑡𝑖𝑜𝑛</a:t>
                </a:r>
                <a:r>
                  <a:rPr lang="en-US" sz="2000">
                    <a:solidFill>
                      <a:srgbClr val="000000"/>
                    </a:solidFill>
                  </a:rPr>
                  <a:t>, </a:t>
                </a:r>
                <a:r>
                  <a:rPr lang="en-US" sz="2000" b="0" i="0">
                    <a:latin typeface="Cambria Math" panose="02040503050406030204" pitchFamily="18" charset="0"/>
                  </a:rPr>
                  <a:t>𝑀_𝑟𝑒𝑠𝑝𝑜𝑛𝑠𝑒</a:t>
                </a:r>
                <a:r>
                  <a:rPr lang="en-US" sz="2000">
                    <a:solidFill>
                      <a:srgbClr val="000000"/>
                    </a:solidFill>
                  </a:rPr>
                  <a:t> </a:t>
                </a:r>
              </a:p>
              <a:p>
                <a:r>
                  <a:rPr lang="en-US" sz="2200">
                    <a:solidFill>
                      <a:srgbClr val="000000"/>
                    </a:solidFill>
                  </a:rPr>
                  <a:t>The Equivalent Mass System</a:t>
                </a:r>
              </a:p>
            </p:txBody>
          </p:sp>
        </mc:Fallback>
      </mc:AlternateContent>
      <p:sp>
        <p:nvSpPr>
          <p:cNvPr id="4" name="Footer Placeholder 3">
            <a:extLst>
              <a:ext uri="{FF2B5EF4-FFF2-40B4-BE49-F238E27FC236}">
                <a16:creationId xmlns:a16="http://schemas.microsoft.com/office/drawing/2014/main" id="{1B354133-2064-661B-6C5E-8C8DE636894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DFFBDAB9-4C71-6816-A16A-0AF2C788BC58}"/>
              </a:ext>
            </a:extLst>
          </p:cNvPr>
          <p:cNvSpPr>
            <a:spLocks noGrp="1"/>
          </p:cNvSpPr>
          <p:nvPr>
            <p:ph type="sldNum" sz="quarter" idx="5"/>
          </p:nvPr>
        </p:nvSpPr>
        <p:spPr/>
        <p:txBody>
          <a:bodyPr/>
          <a:lstStyle/>
          <a:p>
            <a:fld id="{83618EE2-6CA7-8B4F-87DA-A2C42322B1A3}" type="slidenum">
              <a:rPr lang="en-US" smtClean="0"/>
              <a:pPr/>
              <a:t>14</a:t>
            </a:fld>
            <a:endParaRPr lang="en-US"/>
          </a:p>
        </p:txBody>
      </p:sp>
    </p:spTree>
    <p:extLst>
      <p:ext uri="{BB962C8B-B14F-4D97-AF65-F5344CB8AC3E}">
        <p14:creationId xmlns:p14="http://schemas.microsoft.com/office/powerpoint/2010/main" val="758793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Control effectiveness is just an initial guesstimate of the safety controls.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83618EE2-6CA7-8B4F-87DA-A2C42322B1A3}" type="slidenum">
              <a:rPr lang="en-US" smtClean="0"/>
              <a:pPr/>
              <a:t>15</a:t>
            </a:fld>
            <a:endParaRPr lang="en-US"/>
          </a:p>
        </p:txBody>
      </p:sp>
    </p:spTree>
    <p:extLst>
      <p:ext uri="{BB962C8B-B14F-4D97-AF65-F5344CB8AC3E}">
        <p14:creationId xmlns:p14="http://schemas.microsoft.com/office/powerpoint/2010/main" val="3790101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AA932-86DD-8121-DD41-A4B4523AB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8E652-A6EB-22AB-4190-7725606C1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5A07A-2B3B-CB6C-3BDA-9C90F9B1B64A}"/>
              </a:ext>
            </a:extLst>
          </p:cNvPr>
          <p:cNvSpPr>
            <a:spLocks noGrp="1"/>
          </p:cNvSpPr>
          <p:nvPr>
            <p:ph type="body" idx="1"/>
          </p:nvPr>
        </p:nvSpPr>
        <p:spPr/>
        <p:txBody>
          <a:bodyPr/>
          <a:lstStyle/>
          <a:p>
            <a:r>
              <a:rPr lang="en-US" b="0" i="0">
                <a:solidFill>
                  <a:srgbClr val="000000"/>
                </a:solidFill>
                <a:effectLst/>
              </a:rPr>
              <a:t>So, if the resource is not available, </a:t>
            </a:r>
            <a:r>
              <a:rPr lang="en-US" b="0" i="0" err="1">
                <a:solidFill>
                  <a:srgbClr val="000000"/>
                </a:solidFill>
                <a:effectLst/>
              </a:rPr>
              <a:t>P_available</a:t>
            </a:r>
            <a:r>
              <a:rPr lang="en-US" b="0" i="0">
                <a:solidFill>
                  <a:srgbClr val="000000"/>
                </a:solidFill>
                <a:effectLst/>
              </a:rPr>
              <a:t> will be 0. Again, there are passive and active safety controls, passive safety controls such as having non-flammable equipment means that </a:t>
            </a:r>
            <a:r>
              <a:rPr lang="en-US" b="0" i="0" err="1">
                <a:solidFill>
                  <a:srgbClr val="000000"/>
                </a:solidFill>
                <a:effectLst/>
              </a:rPr>
              <a:t>P_available</a:t>
            </a:r>
            <a:r>
              <a:rPr lang="en-US" b="0" i="0">
                <a:solidFill>
                  <a:srgbClr val="000000"/>
                </a:solidFill>
                <a:effectLst/>
              </a:rPr>
              <a:t> is 1. For the case of a fire on the floor, the automatic fire suppression system will have a </a:t>
            </a:r>
            <a:r>
              <a:rPr lang="en-US" b="0" i="0" err="1">
                <a:solidFill>
                  <a:srgbClr val="000000"/>
                </a:solidFill>
                <a:effectLst/>
              </a:rPr>
              <a:t>P_available</a:t>
            </a:r>
            <a:r>
              <a:rPr lang="en-US" b="0" i="0">
                <a:solidFill>
                  <a:srgbClr val="000000"/>
                </a:solidFill>
                <a:effectLst/>
              </a:rPr>
              <a:t> of 0.95 since it is throughout the habitat and will be close to the fire when the fire is detected. For the case of the availability of humans, they are less likely to be available than robots since they might be engaged in other tasks hence their </a:t>
            </a:r>
            <a:r>
              <a:rPr lang="en-US" b="0" i="0" err="1">
                <a:solidFill>
                  <a:srgbClr val="000000"/>
                </a:solidFill>
                <a:effectLst/>
              </a:rPr>
              <a:t>P_available</a:t>
            </a:r>
            <a:r>
              <a:rPr lang="en-US" b="0" i="0">
                <a:solidFill>
                  <a:srgbClr val="000000"/>
                </a:solidFill>
                <a:effectLst/>
              </a:rPr>
              <a:t> will be 0.4 and 0.7 respectively.</a:t>
            </a:r>
          </a:p>
        </p:txBody>
      </p:sp>
      <p:sp>
        <p:nvSpPr>
          <p:cNvPr id="4" name="Footer Placeholder 3">
            <a:extLst>
              <a:ext uri="{FF2B5EF4-FFF2-40B4-BE49-F238E27FC236}">
                <a16:creationId xmlns:a16="http://schemas.microsoft.com/office/drawing/2014/main" id="{A09CB1D1-DACC-E1D0-41A4-82E9FA74EE0F}"/>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D806BCAC-7DAA-2E2A-F464-F3D649F61859}"/>
              </a:ext>
            </a:extLst>
          </p:cNvPr>
          <p:cNvSpPr>
            <a:spLocks noGrp="1"/>
          </p:cNvSpPr>
          <p:nvPr>
            <p:ph type="sldNum" sz="quarter" idx="5"/>
          </p:nvPr>
        </p:nvSpPr>
        <p:spPr/>
        <p:txBody>
          <a:bodyPr/>
          <a:lstStyle/>
          <a:p>
            <a:fld id="{83618EE2-6CA7-8B4F-87DA-A2C42322B1A3}" type="slidenum">
              <a:rPr lang="en-US" smtClean="0"/>
              <a:pPr/>
              <a:t>16</a:t>
            </a:fld>
            <a:endParaRPr lang="en-US"/>
          </a:p>
        </p:txBody>
      </p:sp>
    </p:spTree>
    <p:extLst>
      <p:ext uri="{BB962C8B-B14F-4D97-AF65-F5344CB8AC3E}">
        <p14:creationId xmlns:p14="http://schemas.microsoft.com/office/powerpoint/2010/main" val="67574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5A2E1-4CCE-FB2A-0A00-5990DBB43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3425A-FF56-4F6E-6B74-0ECAE7121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4687C-53D3-551D-6349-DA99325D5A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This is the probability that the safety control, if implemented perfectly, will address its target hazard and the damage caused by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In the case of a fire hazard, the fire extinguishers will be a better option as opposed to the fire blanket when battling corner fires whereas, the fire blankets will be more suitable for open fires.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In this example, let us focus on open fires, hence, the probabilities assigned to the 3 scenarios are:</a:t>
            </a:r>
          </a:p>
          <a:p>
            <a:endParaRPr lang="en-US" b="0" i="0">
              <a:solidFill>
                <a:srgbClr val="000000"/>
              </a:solidFill>
              <a:effectLst/>
            </a:endParaRPr>
          </a:p>
        </p:txBody>
      </p:sp>
      <p:sp>
        <p:nvSpPr>
          <p:cNvPr id="4" name="Footer Placeholder 3">
            <a:extLst>
              <a:ext uri="{FF2B5EF4-FFF2-40B4-BE49-F238E27FC236}">
                <a16:creationId xmlns:a16="http://schemas.microsoft.com/office/drawing/2014/main" id="{CAF0C3E7-6D7A-DD03-8255-46D3B41602F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6B08A791-36E6-1083-F8A1-BED0F2D2B37B}"/>
              </a:ext>
            </a:extLst>
          </p:cNvPr>
          <p:cNvSpPr>
            <a:spLocks noGrp="1"/>
          </p:cNvSpPr>
          <p:nvPr>
            <p:ph type="sldNum" sz="quarter" idx="5"/>
          </p:nvPr>
        </p:nvSpPr>
        <p:spPr/>
        <p:txBody>
          <a:bodyPr/>
          <a:lstStyle/>
          <a:p>
            <a:fld id="{83618EE2-6CA7-8B4F-87DA-A2C42322B1A3}" type="slidenum">
              <a:rPr lang="en-US" smtClean="0"/>
              <a:pPr/>
              <a:t>17</a:t>
            </a:fld>
            <a:endParaRPr lang="en-US"/>
          </a:p>
        </p:txBody>
      </p:sp>
    </p:spTree>
    <p:extLst>
      <p:ext uri="{BB962C8B-B14F-4D97-AF65-F5344CB8AC3E}">
        <p14:creationId xmlns:p14="http://schemas.microsoft.com/office/powerpoint/2010/main" val="3544591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E5654-3645-9A1B-0126-DB19383C9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5C14E-A7E6-A160-CE95-BBD5A6FEA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4C256-A71C-1C5E-35A5-CE03B5EAAB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This is the probability that the safety control can be perfectly executed according to its design to contain the disruption.</a:t>
            </a:r>
          </a:p>
          <a:p>
            <a:endParaRPr lang="en-US" b="0" i="0">
              <a:solidFill>
                <a:srgbClr val="000000"/>
              </a:solidFill>
              <a:effectLst/>
            </a:endParaRPr>
          </a:p>
        </p:txBody>
      </p:sp>
      <p:sp>
        <p:nvSpPr>
          <p:cNvPr id="4" name="Footer Placeholder 3">
            <a:extLst>
              <a:ext uri="{FF2B5EF4-FFF2-40B4-BE49-F238E27FC236}">
                <a16:creationId xmlns:a16="http://schemas.microsoft.com/office/drawing/2014/main" id="{27EA41B6-A42C-60A7-ABCD-8A9FB7799878}"/>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8A8249B-BFAF-FC6F-1CD3-58BA2A8538BE}"/>
              </a:ext>
            </a:extLst>
          </p:cNvPr>
          <p:cNvSpPr>
            <a:spLocks noGrp="1"/>
          </p:cNvSpPr>
          <p:nvPr>
            <p:ph type="sldNum" sz="quarter" idx="5"/>
          </p:nvPr>
        </p:nvSpPr>
        <p:spPr/>
        <p:txBody>
          <a:bodyPr/>
          <a:lstStyle/>
          <a:p>
            <a:fld id="{83618EE2-6CA7-8B4F-87DA-A2C42322B1A3}" type="slidenum">
              <a:rPr lang="en-US" smtClean="0"/>
              <a:pPr/>
              <a:t>18</a:t>
            </a:fld>
            <a:endParaRPr lang="en-US"/>
          </a:p>
        </p:txBody>
      </p:sp>
    </p:spTree>
    <p:extLst>
      <p:ext uri="{BB962C8B-B14F-4D97-AF65-F5344CB8AC3E}">
        <p14:creationId xmlns:p14="http://schemas.microsoft.com/office/powerpoint/2010/main" val="604123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7ED0E-D78D-1714-ABFF-5DE3F4802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B2CB2-9B12-8533-7E91-EF4671089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7D476-9FB1-E90B-CDC8-437ED36DE934}"/>
              </a:ext>
            </a:extLst>
          </p:cNvPr>
          <p:cNvSpPr>
            <a:spLocks noGrp="1"/>
          </p:cNvSpPr>
          <p:nvPr>
            <p:ph type="body" idx="1"/>
          </p:nvPr>
        </p:nvSpPr>
        <p:spPr/>
        <p:txBody>
          <a:bodyPr/>
          <a:lstStyle/>
          <a:p>
            <a:endParaRPr lang="en-US" b="0" i="0">
              <a:solidFill>
                <a:srgbClr val="000000"/>
              </a:solidFill>
              <a:effectLst/>
            </a:endParaRPr>
          </a:p>
        </p:txBody>
      </p:sp>
      <p:sp>
        <p:nvSpPr>
          <p:cNvPr id="4" name="Footer Placeholder 3">
            <a:extLst>
              <a:ext uri="{FF2B5EF4-FFF2-40B4-BE49-F238E27FC236}">
                <a16:creationId xmlns:a16="http://schemas.microsoft.com/office/drawing/2014/main" id="{C49549E3-4A8D-6B11-855F-27CF567D88DA}"/>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18A214E0-2561-BBC0-9301-881E9D90C5CF}"/>
              </a:ext>
            </a:extLst>
          </p:cNvPr>
          <p:cNvSpPr>
            <a:spLocks noGrp="1"/>
          </p:cNvSpPr>
          <p:nvPr>
            <p:ph type="sldNum" sz="quarter" idx="5"/>
          </p:nvPr>
        </p:nvSpPr>
        <p:spPr/>
        <p:txBody>
          <a:bodyPr/>
          <a:lstStyle/>
          <a:p>
            <a:fld id="{83618EE2-6CA7-8B4F-87DA-A2C42322B1A3}" type="slidenum">
              <a:rPr lang="en-US" smtClean="0"/>
              <a:pPr/>
              <a:t>19</a:t>
            </a:fld>
            <a:endParaRPr lang="en-US"/>
          </a:p>
        </p:txBody>
      </p:sp>
    </p:spTree>
    <p:extLst>
      <p:ext uri="{BB962C8B-B14F-4D97-AF65-F5344CB8AC3E}">
        <p14:creationId xmlns:p14="http://schemas.microsoft.com/office/powerpoint/2010/main" val="402309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is it important to learn about the conditions on the moon, well, NASA’s Artemis program aims to maintain a sustained presence on the lunar surface and it is imperative to know about the potential threats posed to the habitats and it’s crew. The severe environment or the lack of it, leads to an incredible temperature fluctuation on the surface from 394 Kelvin during the day to 140 Kelvin during the night. Thus, it is important to prepare for these known phenomena and unknown phenomena and make the habitat resilient.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83618EE2-6CA7-8B4F-87DA-A2C42322B1A3}" type="slidenum">
              <a:rPr lang="en-US" smtClean="0"/>
              <a:pPr/>
              <a:t>2</a:t>
            </a:fld>
            <a:endParaRPr lang="en-US"/>
          </a:p>
        </p:txBody>
      </p:sp>
    </p:spTree>
    <p:extLst>
      <p:ext uri="{BB962C8B-B14F-4D97-AF65-F5344CB8AC3E}">
        <p14:creationId xmlns:p14="http://schemas.microsoft.com/office/powerpoint/2010/main" val="37933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rPr>
              <a:t>Resilience is “the ability of a system, process, or an organization to react to, survive, and recover from disruptions”.</a:t>
            </a:r>
          </a:p>
          <a:p>
            <a:r>
              <a:rPr lang="en-US" b="0" i="0">
                <a:solidFill>
                  <a:srgbClr val="000000"/>
                </a:solidFill>
                <a:effectLst/>
              </a:rPr>
              <a:t>Now, one might ask, but what are disruptions? </a:t>
            </a:r>
            <a:r>
              <a:rPr lang="en-US" b="0" i="0">
                <a:solidFill>
                  <a:srgbClr val="000000"/>
                </a:solidFill>
                <a:effectLst/>
                <a:sym typeface="Wingdings" pitchFamily="2" charset="2"/>
              </a:rPr>
              <a:t> </a:t>
            </a:r>
            <a:r>
              <a:rPr lang="en-US" b="0" i="0">
                <a:solidFill>
                  <a:srgbClr val="000000"/>
                </a:solidFill>
                <a:effectLst/>
                <a:latin typeface="Times New Roman" panose="02020603050405020304" pitchFamily="18" charset="0"/>
              </a:rPr>
              <a:t>Disruptions can significantly affect habitat systems and overall functionality which can be caused by human errors, equipment failures or environmental hazards. The measures used to address disruptions are called safety controls.</a:t>
            </a:r>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83618EE2-6CA7-8B4F-87DA-A2C42322B1A3}" type="slidenum">
              <a:rPr lang="en-US" smtClean="0"/>
              <a:pPr/>
              <a:t>3</a:t>
            </a:fld>
            <a:endParaRPr lang="en-US"/>
          </a:p>
        </p:txBody>
      </p:sp>
    </p:spTree>
    <p:extLst>
      <p:ext uri="{BB962C8B-B14F-4D97-AF65-F5344CB8AC3E}">
        <p14:creationId xmlns:p14="http://schemas.microsoft.com/office/powerpoint/2010/main" val="415652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reference habitat that I am analyzing here at </a:t>
            </a:r>
            <a:r>
              <a:rPr lang="en-US" err="1"/>
              <a:t>RETHi</a:t>
            </a:r>
            <a:r>
              <a:rPr lang="en-US"/>
              <a:t>. Now, imagine you are performing an experiment in the habitat requiring a lot of power. While working in another zone of the habitat performing the experiment, a wiring near the Environmental Control and Life Support System suddenly catches fire.</a:t>
            </a:r>
          </a:p>
          <a:p>
            <a:r>
              <a:rPr lang="en-US"/>
              <a:t>What are the events following the ignition of the fire?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83618EE2-6CA7-8B4F-87DA-A2C42322B1A3}" type="slidenum">
              <a:rPr lang="en-US" smtClean="0"/>
              <a:pPr/>
              <a:t>4</a:t>
            </a:fld>
            <a:endParaRPr lang="en-US"/>
          </a:p>
        </p:txBody>
      </p:sp>
    </p:spTree>
    <p:extLst>
      <p:ext uri="{BB962C8B-B14F-4D97-AF65-F5344CB8AC3E}">
        <p14:creationId xmlns:p14="http://schemas.microsoft.com/office/powerpoint/2010/main" val="305065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6788D-006F-5CBF-51BD-8F145140B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62930-F2CD-1B9A-9B90-19188D11B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16695-AAE9-048A-89B7-05CB286A3280}"/>
              </a:ext>
            </a:extLst>
          </p:cNvPr>
          <p:cNvSpPr>
            <a:spLocks noGrp="1"/>
          </p:cNvSpPr>
          <p:nvPr>
            <p:ph type="body" idx="1"/>
          </p:nvPr>
        </p:nvSpPr>
        <p:spPr/>
        <p:txBody>
          <a:bodyPr/>
          <a:lstStyle/>
          <a:p>
            <a:r>
              <a:rPr lang="en-US"/>
              <a:t>This diagram highlights the effects of the fire near the ECLSS and the cascading effects on the habitat</a:t>
            </a:r>
          </a:p>
        </p:txBody>
      </p:sp>
      <p:sp>
        <p:nvSpPr>
          <p:cNvPr id="4" name="Footer Placeholder 3">
            <a:extLst>
              <a:ext uri="{FF2B5EF4-FFF2-40B4-BE49-F238E27FC236}">
                <a16:creationId xmlns:a16="http://schemas.microsoft.com/office/drawing/2014/main" id="{488E4393-9AA0-6950-7266-C4DB83D48674}"/>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42F6716-7B84-4A18-2E96-9E261C86037D}"/>
              </a:ext>
            </a:extLst>
          </p:cNvPr>
          <p:cNvSpPr>
            <a:spLocks noGrp="1"/>
          </p:cNvSpPr>
          <p:nvPr>
            <p:ph type="sldNum" sz="quarter" idx="5"/>
          </p:nvPr>
        </p:nvSpPr>
        <p:spPr/>
        <p:txBody>
          <a:bodyPr/>
          <a:lstStyle/>
          <a:p>
            <a:fld id="{83618EE2-6CA7-8B4F-87DA-A2C42322B1A3}" type="slidenum">
              <a:rPr lang="en-US" smtClean="0"/>
              <a:pPr/>
              <a:t>5</a:t>
            </a:fld>
            <a:endParaRPr lang="en-US"/>
          </a:p>
        </p:txBody>
      </p:sp>
    </p:spTree>
    <p:extLst>
      <p:ext uri="{BB962C8B-B14F-4D97-AF65-F5344CB8AC3E}">
        <p14:creationId xmlns:p14="http://schemas.microsoft.com/office/powerpoint/2010/main" val="66021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A23BF-E1A4-DE7F-59EC-169AD2719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CCE7F-F67A-4763-0491-CDF85C765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82BD6-C1AB-62F2-6AD6-67976FB126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rPr>
              <a:t>Effective safety controls contribute to resilience by ensuring that systems can withstand disruptions without catastrophic consequences. The safety controls that will be identified here to extinguish the fire are an automatic sprinkler system, using a fire blanket and using a fire extinguisher. </a:t>
            </a:r>
          </a:p>
        </p:txBody>
      </p:sp>
      <p:sp>
        <p:nvSpPr>
          <p:cNvPr id="4" name="Footer Placeholder 3">
            <a:extLst>
              <a:ext uri="{FF2B5EF4-FFF2-40B4-BE49-F238E27FC236}">
                <a16:creationId xmlns:a16="http://schemas.microsoft.com/office/drawing/2014/main" id="{C11577CC-0E70-BE9A-3A44-9BAC977E1842}"/>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098C1EB9-5B61-9EC4-51EB-253185C86E0A}"/>
              </a:ext>
            </a:extLst>
          </p:cNvPr>
          <p:cNvSpPr>
            <a:spLocks noGrp="1"/>
          </p:cNvSpPr>
          <p:nvPr>
            <p:ph type="sldNum" sz="quarter" idx="5"/>
          </p:nvPr>
        </p:nvSpPr>
        <p:spPr/>
        <p:txBody>
          <a:bodyPr/>
          <a:lstStyle/>
          <a:p>
            <a:fld id="{83618EE2-6CA7-8B4F-87DA-A2C42322B1A3}" type="slidenum">
              <a:rPr lang="en-US" smtClean="0"/>
              <a:pPr/>
              <a:t>6</a:t>
            </a:fld>
            <a:endParaRPr lang="en-US"/>
          </a:p>
        </p:txBody>
      </p:sp>
    </p:spTree>
    <p:extLst>
      <p:ext uri="{BB962C8B-B14F-4D97-AF65-F5344CB8AC3E}">
        <p14:creationId xmlns:p14="http://schemas.microsoft.com/office/powerpoint/2010/main" val="412570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BF141-A55B-CC26-4742-3F3130D7A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CAE97-7AD8-5E24-8814-5AD320E17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DD835-5D30-A7A6-699D-71780E87BA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rPr>
              <a:t>Effective safety controls contribute to resilience by ensuring that systems can withstand disruptions without catastrophic consequences. The safety controls that will be identified here to extinguish the fire are an automatic sprinkler system, using a fire blanket and using a fire extinguisher. </a:t>
            </a:r>
          </a:p>
        </p:txBody>
      </p:sp>
      <p:sp>
        <p:nvSpPr>
          <p:cNvPr id="4" name="Footer Placeholder 3">
            <a:extLst>
              <a:ext uri="{FF2B5EF4-FFF2-40B4-BE49-F238E27FC236}">
                <a16:creationId xmlns:a16="http://schemas.microsoft.com/office/drawing/2014/main" id="{FA08CBC0-E544-9642-2E48-2AE23686A998}"/>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2FC62A9E-8C97-8C15-81BB-04C3E3F47BE5}"/>
              </a:ext>
            </a:extLst>
          </p:cNvPr>
          <p:cNvSpPr>
            <a:spLocks noGrp="1"/>
          </p:cNvSpPr>
          <p:nvPr>
            <p:ph type="sldNum" sz="quarter" idx="5"/>
          </p:nvPr>
        </p:nvSpPr>
        <p:spPr/>
        <p:txBody>
          <a:bodyPr/>
          <a:lstStyle/>
          <a:p>
            <a:fld id="{83618EE2-6CA7-8B4F-87DA-A2C42322B1A3}" type="slidenum">
              <a:rPr lang="en-US" smtClean="0"/>
              <a:pPr/>
              <a:t>7</a:t>
            </a:fld>
            <a:endParaRPr lang="en-US"/>
          </a:p>
        </p:txBody>
      </p:sp>
    </p:spTree>
    <p:extLst>
      <p:ext uri="{BB962C8B-B14F-4D97-AF65-F5344CB8AC3E}">
        <p14:creationId xmlns:p14="http://schemas.microsoft.com/office/powerpoint/2010/main" val="389408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FDDC8-23C9-2C69-2CF3-5F620820F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62B49-EC33-4C6C-3EF1-4F946872B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1CB54-CABA-2976-397A-7BA326F882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rPr>
              <a:t>Effective safety controls contribute to resilience by ensuring that systems can withstand disruptions without catastrophic consequences. The safety controls that will be identified here to extinguish the fire are an automatic sprinkler system, using a fire blanket and using a fire extinguisher. </a:t>
            </a:r>
          </a:p>
        </p:txBody>
      </p:sp>
      <p:sp>
        <p:nvSpPr>
          <p:cNvPr id="4" name="Footer Placeholder 3">
            <a:extLst>
              <a:ext uri="{FF2B5EF4-FFF2-40B4-BE49-F238E27FC236}">
                <a16:creationId xmlns:a16="http://schemas.microsoft.com/office/drawing/2014/main" id="{190BE959-1EE6-454A-757A-857F58ADAF34}"/>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B38F6A5D-CFF1-BF72-C897-2F2F991D56EE}"/>
              </a:ext>
            </a:extLst>
          </p:cNvPr>
          <p:cNvSpPr>
            <a:spLocks noGrp="1"/>
          </p:cNvSpPr>
          <p:nvPr>
            <p:ph type="sldNum" sz="quarter" idx="5"/>
          </p:nvPr>
        </p:nvSpPr>
        <p:spPr/>
        <p:txBody>
          <a:bodyPr/>
          <a:lstStyle/>
          <a:p>
            <a:fld id="{83618EE2-6CA7-8B4F-87DA-A2C42322B1A3}" type="slidenum">
              <a:rPr lang="en-US" smtClean="0"/>
              <a:pPr/>
              <a:t>8</a:t>
            </a:fld>
            <a:endParaRPr lang="en-US"/>
          </a:p>
        </p:txBody>
      </p:sp>
    </p:spTree>
    <p:extLst>
      <p:ext uri="{BB962C8B-B14F-4D97-AF65-F5344CB8AC3E}">
        <p14:creationId xmlns:p14="http://schemas.microsoft.com/office/powerpoint/2010/main" val="1205057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9FD51-C9FC-D898-1731-0B91F84C8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95661-F692-D854-8DFB-D9C8A9C84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5874F-9CEC-90D0-0F83-2FE51C98D11C}"/>
              </a:ext>
            </a:extLst>
          </p:cNvPr>
          <p:cNvSpPr>
            <a:spLocks noGrp="1"/>
          </p:cNvSpPr>
          <p:nvPr>
            <p:ph type="body" idx="1"/>
          </p:nvPr>
        </p:nvSpPr>
        <p:spPr/>
        <p:txBody>
          <a:bodyPr/>
          <a:lstStyle/>
          <a:p>
            <a:r>
              <a:rPr lang="en-US" b="0" i="0">
                <a:solidFill>
                  <a:srgbClr val="000000"/>
                </a:solidFill>
                <a:effectLst/>
              </a:rPr>
              <a:t>Due to time constraints, I won’t be going into the detail on how each and every value has been assigned. So, just to highlight a few, the automatic fire suppression system as seen has the highest probabilities since it is readily available unlike humans and robots, the implementation is straightforward where it should be sensor activated and the response will be a lot quicker. Based on the table, it is clear that one should use an automatic fire suppression system, although, is there a trade-off to take into account?</a:t>
            </a:r>
          </a:p>
        </p:txBody>
      </p:sp>
      <p:sp>
        <p:nvSpPr>
          <p:cNvPr id="4" name="Footer Placeholder 3">
            <a:extLst>
              <a:ext uri="{FF2B5EF4-FFF2-40B4-BE49-F238E27FC236}">
                <a16:creationId xmlns:a16="http://schemas.microsoft.com/office/drawing/2014/main" id="{5D6967C2-AD65-055F-3147-6B1E00DC4908}"/>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AEE3196D-F3E9-04B4-F00B-C87643C0BF09}"/>
              </a:ext>
            </a:extLst>
          </p:cNvPr>
          <p:cNvSpPr>
            <a:spLocks noGrp="1"/>
          </p:cNvSpPr>
          <p:nvPr>
            <p:ph type="sldNum" sz="quarter" idx="5"/>
          </p:nvPr>
        </p:nvSpPr>
        <p:spPr/>
        <p:txBody>
          <a:bodyPr/>
          <a:lstStyle/>
          <a:p>
            <a:fld id="{83618EE2-6CA7-8B4F-87DA-A2C42322B1A3}" type="slidenum">
              <a:rPr lang="en-US" smtClean="0"/>
              <a:pPr/>
              <a:t>9</a:t>
            </a:fld>
            <a:endParaRPr lang="en-US"/>
          </a:p>
        </p:txBody>
      </p:sp>
    </p:spTree>
    <p:extLst>
      <p:ext uri="{BB962C8B-B14F-4D97-AF65-F5344CB8AC3E}">
        <p14:creationId xmlns:p14="http://schemas.microsoft.com/office/powerpoint/2010/main" val="124999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Title 1">
            <a:extLst>
              <a:ext uri="{FF2B5EF4-FFF2-40B4-BE49-F238E27FC236}">
                <a16:creationId xmlns:a16="http://schemas.microsoft.com/office/drawing/2014/main" id="{23D85203-7704-EB4A-BFEF-6C84B1B63E49}"/>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endParaRPr lang="en-US" sz="3200"/>
          </a:p>
        </p:txBody>
      </p:sp>
    </p:spTree>
    <p:extLst>
      <p:ext uri="{BB962C8B-B14F-4D97-AF65-F5344CB8AC3E}">
        <p14:creationId xmlns:p14="http://schemas.microsoft.com/office/powerpoint/2010/main" val="9467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4A5B-D971-F842-AA88-81A3CA8BCA3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A30A85-3616-9540-98F0-CD64925BF9E7}"/>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endParaRPr lang="en-US"/>
          </a:p>
        </p:txBody>
      </p:sp>
    </p:spTree>
    <p:extLst>
      <p:ext uri="{BB962C8B-B14F-4D97-AF65-F5344CB8AC3E}">
        <p14:creationId xmlns:p14="http://schemas.microsoft.com/office/powerpoint/2010/main" val="53087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5" name="Footer Placeholder 4"/>
          <p:cNvSpPr>
            <a:spLocks noGrp="1"/>
          </p:cNvSpPr>
          <p:nvPr>
            <p:ph type="ftr" sz="quarter" idx="11"/>
          </p:nvPr>
        </p:nvSpPr>
        <p:spPr/>
        <p:txBody>
          <a:bodyPr/>
          <a:lstStyle>
            <a:lvl1pPr>
              <a:defRPr b="0"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
        <p:nvSpPr>
          <p:cNvPr id="7" name="Title 1">
            <a:extLst>
              <a:ext uri="{FF2B5EF4-FFF2-40B4-BE49-F238E27FC236}">
                <a16:creationId xmlns:a16="http://schemas.microsoft.com/office/drawing/2014/main" id="{59CB4308-4AE7-C34E-A73D-F121885B5F4B}"/>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endParaRPr lang="en-US" sz="3200"/>
          </a:p>
        </p:txBody>
      </p:sp>
      <p:sp>
        <p:nvSpPr>
          <p:cNvPr id="8" name="Title 1">
            <a:extLst>
              <a:ext uri="{FF2B5EF4-FFF2-40B4-BE49-F238E27FC236}">
                <a16:creationId xmlns:a16="http://schemas.microsoft.com/office/drawing/2014/main" id="{E5339963-C391-B44B-A7AE-E924A2E0F932}"/>
              </a:ext>
            </a:extLst>
          </p:cNvPr>
          <p:cNvSpPr>
            <a:spLocks noGrp="1"/>
          </p:cNvSpPr>
          <p:nvPr>
            <p:ph type="title"/>
          </p:nvPr>
        </p:nvSpPr>
        <p:spPr>
          <a:xfrm>
            <a:off x="990600" y="135461"/>
            <a:ext cx="10515600" cy="931340"/>
          </a:xfrm>
        </p:spPr>
        <p:txBody>
          <a:bodyPr/>
          <a:lstStyle/>
          <a:p>
            <a:endParaRPr lang="en-US"/>
          </a:p>
        </p:txBody>
      </p:sp>
    </p:spTree>
    <p:extLst>
      <p:ext uri="{BB962C8B-B14F-4D97-AF65-F5344CB8AC3E}">
        <p14:creationId xmlns:p14="http://schemas.microsoft.com/office/powerpoint/2010/main" val="126741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E1E6A12F-0C72-0D4C-95C7-703A7082076D}"/>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endParaRPr lang="en-US" sz="3200"/>
          </a:p>
        </p:txBody>
      </p:sp>
      <p:sp>
        <p:nvSpPr>
          <p:cNvPr id="9" name="Title 1">
            <a:extLst>
              <a:ext uri="{FF2B5EF4-FFF2-40B4-BE49-F238E27FC236}">
                <a16:creationId xmlns:a16="http://schemas.microsoft.com/office/drawing/2014/main" id="{FEB11E4F-C842-464B-B74E-CEC4DD07DAC8}"/>
              </a:ext>
            </a:extLst>
          </p:cNvPr>
          <p:cNvSpPr>
            <a:spLocks noGrp="1"/>
          </p:cNvSpPr>
          <p:nvPr>
            <p:ph type="title"/>
          </p:nvPr>
        </p:nvSpPr>
        <p:spPr>
          <a:xfrm>
            <a:off x="990600" y="135461"/>
            <a:ext cx="10515600" cy="931340"/>
          </a:xfrm>
        </p:spPr>
        <p:txBody>
          <a:bodyPr/>
          <a:lstStyle/>
          <a:p>
            <a:endParaRPr lang="en-US"/>
          </a:p>
        </p:txBody>
      </p:sp>
    </p:spTree>
    <p:extLst>
      <p:ext uri="{BB962C8B-B14F-4D97-AF65-F5344CB8AC3E}">
        <p14:creationId xmlns:p14="http://schemas.microsoft.com/office/powerpoint/2010/main" val="3744829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0C738BAD-6FCC-EB4A-AD7D-B80267D1B7A3}"/>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endParaRPr lang="en-US" sz="3200"/>
          </a:p>
        </p:txBody>
      </p:sp>
      <p:sp>
        <p:nvSpPr>
          <p:cNvPr id="11" name="Title 1">
            <a:extLst>
              <a:ext uri="{FF2B5EF4-FFF2-40B4-BE49-F238E27FC236}">
                <a16:creationId xmlns:a16="http://schemas.microsoft.com/office/drawing/2014/main" id="{302C9871-63A7-DD47-B2B9-D50B340C2E55}"/>
              </a:ext>
            </a:extLst>
          </p:cNvPr>
          <p:cNvSpPr>
            <a:spLocks noGrp="1"/>
          </p:cNvSpPr>
          <p:nvPr>
            <p:ph type="title"/>
          </p:nvPr>
        </p:nvSpPr>
        <p:spPr>
          <a:xfrm>
            <a:off x="990600" y="135461"/>
            <a:ext cx="10515600" cy="931340"/>
          </a:xfrm>
        </p:spPr>
        <p:txBody>
          <a:bodyPr/>
          <a:lstStyle/>
          <a:p>
            <a:endParaRPr lang="en-US"/>
          </a:p>
        </p:txBody>
      </p:sp>
    </p:spTree>
    <p:extLst>
      <p:ext uri="{BB962C8B-B14F-4D97-AF65-F5344CB8AC3E}">
        <p14:creationId xmlns:p14="http://schemas.microsoft.com/office/powerpoint/2010/main" val="389296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p>
            <a:fld id="{F5893E90-E695-544B-BB83-59E66FD00CB4}" type="slidenum">
              <a:rPr lang="en-US" smtClean="0"/>
              <a:t>‹#›</a:t>
            </a:fld>
            <a:endParaRPr lang="en-US"/>
          </a:p>
        </p:txBody>
      </p:sp>
      <p:sp>
        <p:nvSpPr>
          <p:cNvPr id="6" name="Title 1">
            <a:extLst>
              <a:ext uri="{FF2B5EF4-FFF2-40B4-BE49-F238E27FC236}">
                <a16:creationId xmlns:a16="http://schemas.microsoft.com/office/drawing/2014/main" id="{A02A1816-CF6F-044F-BC77-7E419BAEEF19}"/>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131607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2007BEA4-EFD9-7948-964C-A4C7D2C7A48C}"/>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4704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93E90-E695-544B-BB83-59E66FD00CB4}" type="slidenum">
              <a:rPr lang="en-US" smtClean="0"/>
              <a:t>‹#›</a:t>
            </a:fld>
            <a:endParaRPr lang="en-US"/>
          </a:p>
        </p:txBody>
      </p:sp>
      <p:sp>
        <p:nvSpPr>
          <p:cNvPr id="5" name="Title 1">
            <a:extLst>
              <a:ext uri="{FF2B5EF4-FFF2-40B4-BE49-F238E27FC236}">
                <a16:creationId xmlns:a16="http://schemas.microsoft.com/office/drawing/2014/main" id="{B269FA9C-9F6D-AF46-AAF1-9719793C09D0}"/>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00462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49463"/>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9971EC04-6C6A-C142-9D34-603D559AC0EC}"/>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92509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2049463"/>
            <a:ext cx="6172200" cy="381158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2EDE5A4B-2938-CE4C-9A78-5511E25BB414}"/>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77890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4A5B-D971-F842-AA88-81A3CA8BCA38}"/>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A30A85-3616-9540-98F0-CD64925BF9E7}"/>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endParaRPr lang="en-US"/>
          </a:p>
        </p:txBody>
      </p:sp>
    </p:spTree>
    <p:extLst>
      <p:ext uri="{BB962C8B-B14F-4D97-AF65-F5344CB8AC3E}">
        <p14:creationId xmlns:p14="http://schemas.microsoft.com/office/powerpoint/2010/main" val="279381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70209"/>
            <a:ext cx="10515600" cy="454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3237599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Title 1">
            <a:extLst>
              <a:ext uri="{FF2B5EF4-FFF2-40B4-BE49-F238E27FC236}">
                <a16:creationId xmlns:a16="http://schemas.microsoft.com/office/drawing/2014/main" id="{23D85203-7704-EB4A-BFEF-6C84B1B63E49}"/>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1739782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308347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FC5B7784-6C9D-7A43-9340-A9AE00C42058}"/>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82164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2323963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2007BEA4-EFD9-7948-964C-A4C7D2C7A48C}"/>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489570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4223288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93E90-E695-544B-BB83-59E66FD00CB4}" type="slidenum">
              <a:rPr lang="en-US" smtClean="0"/>
              <a:t>‹#›</a:t>
            </a:fld>
            <a:endParaRPr lang="en-US"/>
          </a:p>
        </p:txBody>
      </p:sp>
      <p:sp>
        <p:nvSpPr>
          <p:cNvPr id="5" name="Title 1">
            <a:extLst>
              <a:ext uri="{FF2B5EF4-FFF2-40B4-BE49-F238E27FC236}">
                <a16:creationId xmlns:a16="http://schemas.microsoft.com/office/drawing/2014/main" id="{B269FA9C-9F6D-AF46-AAF1-9719793C09D0}"/>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517888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49463"/>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9971EC04-6C6A-C142-9D34-603D559AC0EC}"/>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3681396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2049463"/>
            <a:ext cx="6172200" cy="381158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2EDE5A4B-2938-CE4C-9A78-5511E25BB414}"/>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1474521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4A5B-D971-F842-AA88-81A3CA8BCA3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A30A85-3616-9540-98F0-CD64925BF9E7}"/>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endParaRPr lang="en-US"/>
          </a:p>
        </p:txBody>
      </p:sp>
    </p:spTree>
    <p:extLst>
      <p:ext uri="{BB962C8B-B14F-4D97-AF65-F5344CB8AC3E}">
        <p14:creationId xmlns:p14="http://schemas.microsoft.com/office/powerpoint/2010/main" val="230961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FC5B7784-6C9D-7A43-9340-A9AE00C42058}"/>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endParaRPr lang="en-US" sz="3200"/>
          </a:p>
        </p:txBody>
      </p:sp>
    </p:spTree>
    <p:extLst>
      <p:ext uri="{BB962C8B-B14F-4D97-AF65-F5344CB8AC3E}">
        <p14:creationId xmlns:p14="http://schemas.microsoft.com/office/powerpoint/2010/main" val="1987598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5" name="Footer Placeholder 4"/>
          <p:cNvSpPr>
            <a:spLocks noGrp="1"/>
          </p:cNvSpPr>
          <p:nvPr>
            <p:ph type="ftr" sz="quarter" idx="11"/>
          </p:nvPr>
        </p:nvSpPr>
        <p:spPr/>
        <p:txBody>
          <a:bodyPr/>
          <a:lstStyle>
            <a:lvl1pPr>
              <a:defRPr b="0"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
        <p:nvSpPr>
          <p:cNvPr id="7" name="Title 1">
            <a:extLst>
              <a:ext uri="{FF2B5EF4-FFF2-40B4-BE49-F238E27FC236}">
                <a16:creationId xmlns:a16="http://schemas.microsoft.com/office/drawing/2014/main" id="{59CB4308-4AE7-C34E-A73D-F121885B5F4B}"/>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1674619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E1E6A12F-0C72-0D4C-95C7-703A7082076D}"/>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82300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0C738BAD-6FCC-EB4A-AD7D-B80267D1B7A3}"/>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2384562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p>
            <a:fld id="{F5893E90-E695-544B-BB83-59E66FD00CB4}" type="slidenum">
              <a:rPr lang="en-US" smtClean="0"/>
              <a:t>‹#›</a:t>
            </a:fld>
            <a:endParaRPr lang="en-US"/>
          </a:p>
        </p:txBody>
      </p:sp>
      <p:sp>
        <p:nvSpPr>
          <p:cNvPr id="6" name="Title 1">
            <a:extLst>
              <a:ext uri="{FF2B5EF4-FFF2-40B4-BE49-F238E27FC236}">
                <a16:creationId xmlns:a16="http://schemas.microsoft.com/office/drawing/2014/main" id="{A02A1816-CF6F-044F-BC77-7E419BAEEF19}"/>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3109413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2007BEA4-EFD9-7948-964C-A4C7D2C7A48C}"/>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95855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93E90-E695-544B-BB83-59E66FD00CB4}" type="slidenum">
              <a:rPr lang="en-US" smtClean="0"/>
              <a:t>‹#›</a:t>
            </a:fld>
            <a:endParaRPr lang="en-US"/>
          </a:p>
        </p:txBody>
      </p:sp>
      <p:sp>
        <p:nvSpPr>
          <p:cNvPr id="5" name="Title 1">
            <a:extLst>
              <a:ext uri="{FF2B5EF4-FFF2-40B4-BE49-F238E27FC236}">
                <a16:creationId xmlns:a16="http://schemas.microsoft.com/office/drawing/2014/main" id="{B269FA9C-9F6D-AF46-AAF1-9719793C09D0}"/>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86525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49463"/>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9971EC04-6C6A-C142-9D34-603D559AC0EC}"/>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56830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2049463"/>
            <a:ext cx="6172200" cy="381158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2EDE5A4B-2938-CE4C-9A78-5511E25BB414}"/>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13459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4A5B-D971-F842-AA88-81A3CA8BCA38}"/>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A30A85-3616-9540-98F0-CD64925BF9E7}"/>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endParaRPr lang="en-US"/>
          </a:p>
        </p:txBody>
      </p:sp>
    </p:spTree>
    <p:extLst>
      <p:ext uri="{BB962C8B-B14F-4D97-AF65-F5344CB8AC3E}">
        <p14:creationId xmlns:p14="http://schemas.microsoft.com/office/powerpoint/2010/main" val="2383320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Title 1">
            <a:extLst>
              <a:ext uri="{FF2B5EF4-FFF2-40B4-BE49-F238E27FC236}">
                <a16:creationId xmlns:a16="http://schemas.microsoft.com/office/drawing/2014/main" id="{23D85203-7704-EB4A-BFEF-6C84B1B63E49}"/>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12612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4064720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939"/>
            <a:ext cx="11353800" cy="931340"/>
          </a:xfrm>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149560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8" name="Title 1">
            <a:extLst>
              <a:ext uri="{FF2B5EF4-FFF2-40B4-BE49-F238E27FC236}">
                <a16:creationId xmlns:a16="http://schemas.microsoft.com/office/drawing/2014/main" id="{FC5B7784-6C9D-7A43-9340-A9AE00C42058}"/>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
        <p:nvSpPr>
          <p:cNvPr id="4" name="Slide Number Placeholder 5">
            <a:extLst>
              <a:ext uri="{FF2B5EF4-FFF2-40B4-BE49-F238E27FC236}">
                <a16:creationId xmlns:a16="http://schemas.microsoft.com/office/drawing/2014/main" id="{2E84F859-BDE2-E8BD-2C80-89F45D02630A}"/>
              </a:ext>
            </a:extLst>
          </p:cNvPr>
          <p:cNvSpPr>
            <a:spLocks noGrp="1"/>
          </p:cNvSpPr>
          <p:nvPr>
            <p:ph type="sldNum" sz="quarter" idx="12"/>
          </p:nvPr>
        </p:nvSpPr>
        <p:spPr>
          <a:xfrm>
            <a:off x="9307287" y="6193903"/>
            <a:ext cx="2743200" cy="664097"/>
          </a:xfrm>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1769905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B589CAC-07EA-92C3-F615-21CD0489EDC3}"/>
              </a:ext>
            </a:extLst>
          </p:cNvPr>
          <p:cNvSpPr>
            <a:spLocks noGrp="1"/>
          </p:cNvSpPr>
          <p:nvPr>
            <p:ph type="sldNum" sz="quarter" idx="12"/>
          </p:nvPr>
        </p:nvSpPr>
        <p:spPr>
          <a:xfrm>
            <a:off x="9307287" y="6193903"/>
            <a:ext cx="2743200" cy="664097"/>
          </a:xfrm>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2383052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007BEA4-EFD9-7948-964C-A4C7D2C7A48C}"/>
              </a:ext>
            </a:extLst>
          </p:cNvPr>
          <p:cNvSpPr>
            <a:spLocks noGrp="1"/>
          </p:cNvSpPr>
          <p:nvPr>
            <p:ph type="title"/>
          </p:nvPr>
        </p:nvSpPr>
        <p:spPr>
          <a:xfrm>
            <a:off x="838200" y="-16939"/>
            <a:ext cx="10515600" cy="931340"/>
          </a:xfrm>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E8D3C591-72AA-8CF8-E226-7CD923D15A93}"/>
              </a:ext>
            </a:extLst>
          </p:cNvPr>
          <p:cNvSpPr>
            <a:spLocks noGrp="1"/>
          </p:cNvSpPr>
          <p:nvPr>
            <p:ph type="sldNum" sz="quarter" idx="12"/>
          </p:nvPr>
        </p:nvSpPr>
        <p:spPr>
          <a:xfrm>
            <a:off x="9307287" y="6193903"/>
            <a:ext cx="2743200" cy="664097"/>
          </a:xfrm>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4202246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E386804-6716-638B-72F1-220EF25E8994}"/>
              </a:ext>
            </a:extLst>
          </p:cNvPr>
          <p:cNvSpPr>
            <a:spLocks noGrp="1"/>
          </p:cNvSpPr>
          <p:nvPr>
            <p:ph type="sldNum" sz="quarter" idx="12"/>
          </p:nvPr>
        </p:nvSpPr>
        <p:spPr>
          <a:xfrm>
            <a:off x="9307287" y="6193903"/>
            <a:ext cx="2743200" cy="664097"/>
          </a:xfrm>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1039606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269FA9C-9F6D-AF46-AAF1-9719793C09D0}"/>
              </a:ext>
            </a:extLst>
          </p:cNvPr>
          <p:cNvSpPr>
            <a:spLocks noGrp="1"/>
          </p:cNvSpPr>
          <p:nvPr>
            <p:ph type="title"/>
          </p:nvPr>
        </p:nvSpPr>
        <p:spPr>
          <a:xfrm>
            <a:off x="838200" y="-16939"/>
            <a:ext cx="10515600" cy="931340"/>
          </a:xfrm>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E9A2721D-EE4C-C190-C393-A02AF5BDEE5B}"/>
              </a:ext>
            </a:extLst>
          </p:cNvPr>
          <p:cNvSpPr>
            <a:spLocks noGrp="1"/>
          </p:cNvSpPr>
          <p:nvPr>
            <p:ph type="sldNum" sz="quarter" idx="12"/>
          </p:nvPr>
        </p:nvSpPr>
        <p:spPr>
          <a:xfrm>
            <a:off x="9307287" y="6193903"/>
            <a:ext cx="2743200" cy="664097"/>
          </a:xfrm>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1146025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49463"/>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9971EC04-6C6A-C142-9D34-603D559AC0EC}"/>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3180276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2049463"/>
            <a:ext cx="6172200" cy="381158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2EDE5A4B-2938-CE4C-9A78-5511E25BB414}"/>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898989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4A5B-D971-F842-AA88-81A3CA8BCA3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A30A85-3616-9540-98F0-CD64925BF9E7}"/>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endParaRPr lang="en-US"/>
          </a:p>
        </p:txBody>
      </p:sp>
    </p:spTree>
    <p:extLst>
      <p:ext uri="{BB962C8B-B14F-4D97-AF65-F5344CB8AC3E}">
        <p14:creationId xmlns:p14="http://schemas.microsoft.com/office/powerpoint/2010/main" val="3010983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5" name="Footer Placeholder 4"/>
          <p:cNvSpPr>
            <a:spLocks noGrp="1"/>
          </p:cNvSpPr>
          <p:nvPr>
            <p:ph type="ftr" sz="quarter" idx="11"/>
          </p:nvPr>
        </p:nvSpPr>
        <p:spPr/>
        <p:txBody>
          <a:bodyPr/>
          <a:lstStyle>
            <a:lvl1pPr>
              <a:defRPr b="0"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
        <p:nvSpPr>
          <p:cNvPr id="7" name="Title 1">
            <a:extLst>
              <a:ext uri="{FF2B5EF4-FFF2-40B4-BE49-F238E27FC236}">
                <a16:creationId xmlns:a16="http://schemas.microsoft.com/office/drawing/2014/main" id="{59CB4308-4AE7-C34E-A73D-F121885B5F4B}"/>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298007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2007BEA4-EFD9-7948-964C-A4C7D2C7A48C}"/>
              </a:ext>
            </a:extLst>
          </p:cNvPr>
          <p:cNvSpPr>
            <a:spLocks noGrp="1"/>
          </p:cNvSpPr>
          <p:nvPr>
            <p:ph type="title"/>
          </p:nvPr>
        </p:nvSpPr>
        <p:spPr>
          <a:xfrm>
            <a:off x="838200" y="-16939"/>
            <a:ext cx="10515600" cy="931340"/>
          </a:xfrm>
        </p:spPr>
        <p:txBody>
          <a:bodyPr/>
          <a:lstStyle/>
          <a:p>
            <a:endParaRPr lang="en-US"/>
          </a:p>
        </p:txBody>
      </p:sp>
    </p:spTree>
    <p:extLst>
      <p:ext uri="{BB962C8B-B14F-4D97-AF65-F5344CB8AC3E}">
        <p14:creationId xmlns:p14="http://schemas.microsoft.com/office/powerpoint/2010/main" val="433709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E1E6A12F-0C72-0D4C-95C7-703A7082076D}"/>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970189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0C738BAD-6FCC-EB4A-AD7D-B80267D1B7A3}"/>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3500188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p>
            <a:fld id="{F5893E90-E695-544B-BB83-59E66FD00CB4}" type="slidenum">
              <a:rPr lang="en-US" smtClean="0"/>
              <a:t>‹#›</a:t>
            </a:fld>
            <a:endParaRPr lang="en-US"/>
          </a:p>
        </p:txBody>
      </p:sp>
      <p:sp>
        <p:nvSpPr>
          <p:cNvPr id="6" name="Title 1">
            <a:extLst>
              <a:ext uri="{FF2B5EF4-FFF2-40B4-BE49-F238E27FC236}">
                <a16:creationId xmlns:a16="http://schemas.microsoft.com/office/drawing/2014/main" id="{A02A1816-CF6F-044F-BC77-7E419BAEEF19}"/>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31677557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2007BEA4-EFD9-7948-964C-A4C7D2C7A48C}"/>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26088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93E90-E695-544B-BB83-59E66FD00CB4}" type="slidenum">
              <a:rPr lang="en-US" smtClean="0"/>
              <a:t>‹#›</a:t>
            </a:fld>
            <a:endParaRPr lang="en-US"/>
          </a:p>
        </p:txBody>
      </p:sp>
      <p:sp>
        <p:nvSpPr>
          <p:cNvPr id="5" name="Title 1">
            <a:extLst>
              <a:ext uri="{FF2B5EF4-FFF2-40B4-BE49-F238E27FC236}">
                <a16:creationId xmlns:a16="http://schemas.microsoft.com/office/drawing/2014/main" id="{B269FA9C-9F6D-AF46-AAF1-9719793C09D0}"/>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71436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49463"/>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9971EC04-6C6A-C142-9D34-603D559AC0EC}"/>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38324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2049463"/>
            <a:ext cx="6172200" cy="381158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2EDE5A4B-2938-CE4C-9A78-5511E25BB414}"/>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160055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4A5B-D971-F842-AA88-81A3CA8BCA38}"/>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A30A85-3616-9540-98F0-CD64925BF9E7}"/>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endParaRPr lang="en-US"/>
          </a:p>
        </p:txBody>
      </p:sp>
    </p:spTree>
    <p:extLst>
      <p:ext uri="{BB962C8B-B14F-4D97-AF65-F5344CB8AC3E}">
        <p14:creationId xmlns:p14="http://schemas.microsoft.com/office/powerpoint/2010/main" val="2406052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Title 1">
            <a:extLst>
              <a:ext uri="{FF2B5EF4-FFF2-40B4-BE49-F238E27FC236}">
                <a16:creationId xmlns:a16="http://schemas.microsoft.com/office/drawing/2014/main" id="{23D85203-7704-EB4A-BFEF-6C84B1B63E49}"/>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3577316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150563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8121924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FC5B7784-6C9D-7A43-9340-A9AE00C42058}"/>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19012740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3935776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2007BEA4-EFD9-7948-964C-A4C7D2C7A48C}"/>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1210776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5893E90-E695-544B-BB83-59E66FD00CB4}" type="slidenum">
              <a:rPr lang="en-US" smtClean="0"/>
              <a:t>‹#›</a:t>
            </a:fld>
            <a:endParaRPr lang="en-US"/>
          </a:p>
        </p:txBody>
      </p:sp>
    </p:spTree>
    <p:extLst>
      <p:ext uri="{BB962C8B-B14F-4D97-AF65-F5344CB8AC3E}">
        <p14:creationId xmlns:p14="http://schemas.microsoft.com/office/powerpoint/2010/main" val="19631952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93E90-E695-544B-BB83-59E66FD00CB4}" type="slidenum">
              <a:rPr lang="en-US" smtClean="0"/>
              <a:t>‹#›</a:t>
            </a:fld>
            <a:endParaRPr lang="en-US"/>
          </a:p>
        </p:txBody>
      </p:sp>
      <p:sp>
        <p:nvSpPr>
          <p:cNvPr id="5" name="Title 1">
            <a:extLst>
              <a:ext uri="{FF2B5EF4-FFF2-40B4-BE49-F238E27FC236}">
                <a16:creationId xmlns:a16="http://schemas.microsoft.com/office/drawing/2014/main" id="{B269FA9C-9F6D-AF46-AAF1-9719793C09D0}"/>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2921396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49463"/>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9971EC04-6C6A-C142-9D34-603D559AC0EC}"/>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2433337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2049463"/>
            <a:ext cx="6172200" cy="381158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2EDE5A4B-2938-CE4C-9A78-5511E25BB414}"/>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686169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4A5B-D971-F842-AA88-81A3CA8BCA3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A30A85-3616-9540-98F0-CD64925BF9E7}"/>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110176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5" name="Footer Placeholder 4"/>
          <p:cNvSpPr>
            <a:spLocks noGrp="1"/>
          </p:cNvSpPr>
          <p:nvPr>
            <p:ph type="ftr" sz="quarter" idx="11"/>
          </p:nvPr>
        </p:nvSpPr>
        <p:spPr/>
        <p:txBody>
          <a:bodyPr/>
          <a:lstStyle>
            <a:lvl1pPr>
              <a:defRPr b="0"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p>
            <a:fld id="{F5893E90-E695-544B-BB83-59E66FD00CB4}" type="slidenum">
              <a:rPr lang="en-US" smtClean="0"/>
              <a:t>‹#›</a:t>
            </a:fld>
            <a:endParaRPr lang="en-US"/>
          </a:p>
        </p:txBody>
      </p:sp>
      <p:sp>
        <p:nvSpPr>
          <p:cNvPr id="7" name="Title 1">
            <a:extLst>
              <a:ext uri="{FF2B5EF4-FFF2-40B4-BE49-F238E27FC236}">
                <a16:creationId xmlns:a16="http://schemas.microsoft.com/office/drawing/2014/main" id="{59CB4308-4AE7-C34E-A73D-F121885B5F4B}"/>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23027330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E1E6A12F-0C72-0D4C-95C7-703A7082076D}"/>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68420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93E90-E695-544B-BB83-59E66FD00CB4}" type="slidenum">
              <a:rPr lang="en-US" smtClean="0"/>
              <a:t>‹#›</a:t>
            </a:fld>
            <a:endParaRPr lang="en-US"/>
          </a:p>
        </p:txBody>
      </p:sp>
      <p:sp>
        <p:nvSpPr>
          <p:cNvPr id="5" name="Title 1">
            <a:extLst>
              <a:ext uri="{FF2B5EF4-FFF2-40B4-BE49-F238E27FC236}">
                <a16:creationId xmlns:a16="http://schemas.microsoft.com/office/drawing/2014/main" id="{B269FA9C-9F6D-AF46-AAF1-9719793C09D0}"/>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25490290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0C738BAD-6FCC-EB4A-AD7D-B80267D1B7A3}"/>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2209466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Arial" panose="020B0604020202020204" pitchFamily="34" charset="0"/>
              </a:defRPr>
            </a:lvl1pPr>
          </a:lstStyle>
          <a:p>
            <a:fld id="{C764DE79-268F-4C1A-8933-263129D2AF90}" type="datetimeFigureOut">
              <a:rPr lang="en-US" smtClean="0"/>
              <a:pPr/>
              <a:t>4/16/25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p>
            <a:fld id="{F5893E90-E695-544B-BB83-59E66FD00CB4}" type="slidenum">
              <a:rPr lang="en-US" smtClean="0"/>
              <a:t>‹#›</a:t>
            </a:fld>
            <a:endParaRPr lang="en-US"/>
          </a:p>
        </p:txBody>
      </p:sp>
      <p:sp>
        <p:nvSpPr>
          <p:cNvPr id="6" name="Title 1">
            <a:extLst>
              <a:ext uri="{FF2B5EF4-FFF2-40B4-BE49-F238E27FC236}">
                <a16:creationId xmlns:a16="http://schemas.microsoft.com/office/drawing/2014/main" id="{A02A1816-CF6F-044F-BC77-7E419BAEEF19}"/>
              </a:ext>
            </a:extLst>
          </p:cNvPr>
          <p:cNvSpPr txBox="1">
            <a:spLocks/>
          </p:cNvSpPr>
          <p:nvPr userDrawn="1"/>
        </p:nvSpPr>
        <p:spPr>
          <a:xfrm>
            <a:off x="838200" y="-16939"/>
            <a:ext cx="10515600" cy="931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3200"/>
              <a:t>Click to edit Master title style</a:t>
            </a:r>
          </a:p>
        </p:txBody>
      </p:sp>
    </p:spTree>
    <p:extLst>
      <p:ext uri="{BB962C8B-B14F-4D97-AF65-F5344CB8AC3E}">
        <p14:creationId xmlns:p14="http://schemas.microsoft.com/office/powerpoint/2010/main" val="2528016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5893E90-E695-544B-BB83-59E66FD00CB4}" type="slidenum">
              <a:rPr lang="en-US" smtClean="0"/>
              <a:t>‹#›</a:t>
            </a:fld>
            <a:endParaRPr lang="en-US"/>
          </a:p>
        </p:txBody>
      </p:sp>
      <p:sp>
        <p:nvSpPr>
          <p:cNvPr id="10" name="Title 1">
            <a:extLst>
              <a:ext uri="{FF2B5EF4-FFF2-40B4-BE49-F238E27FC236}">
                <a16:creationId xmlns:a16="http://schemas.microsoft.com/office/drawing/2014/main" id="{2007BEA4-EFD9-7948-964C-A4C7D2C7A48C}"/>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59935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93E90-E695-544B-BB83-59E66FD00CB4}" type="slidenum">
              <a:rPr lang="en-US" smtClean="0"/>
              <a:t>‹#›</a:t>
            </a:fld>
            <a:endParaRPr lang="en-US"/>
          </a:p>
        </p:txBody>
      </p:sp>
      <p:sp>
        <p:nvSpPr>
          <p:cNvPr id="5" name="Title 1">
            <a:extLst>
              <a:ext uri="{FF2B5EF4-FFF2-40B4-BE49-F238E27FC236}">
                <a16:creationId xmlns:a16="http://schemas.microsoft.com/office/drawing/2014/main" id="{B269FA9C-9F6D-AF46-AAF1-9719793C09D0}"/>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689046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49463"/>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9971EC04-6C6A-C142-9D34-603D559AC0EC}"/>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535580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2049463"/>
            <a:ext cx="6172200" cy="381158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2EDE5A4B-2938-CE4C-9A78-5511E25BB414}"/>
              </a:ext>
            </a:extLst>
          </p:cNvPr>
          <p:cNvSpPr>
            <a:spLocks noGrp="1"/>
          </p:cNvSpPr>
          <p:nvPr>
            <p:ph type="title"/>
          </p:nvPr>
        </p:nvSpPr>
        <p:spPr>
          <a:xfrm>
            <a:off x="838200" y="-16939"/>
            <a:ext cx="10515600" cy="9313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1905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4A5B-D971-F842-AA88-81A3CA8BCA38}"/>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A30A85-3616-9540-98F0-CD64925BF9E7}"/>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07284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49463"/>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9971EC04-6C6A-C142-9D34-603D559AC0EC}"/>
              </a:ext>
            </a:extLst>
          </p:cNvPr>
          <p:cNvSpPr>
            <a:spLocks noGrp="1"/>
          </p:cNvSpPr>
          <p:nvPr>
            <p:ph type="title"/>
          </p:nvPr>
        </p:nvSpPr>
        <p:spPr>
          <a:xfrm>
            <a:off x="838200" y="-16939"/>
            <a:ext cx="10515600" cy="931340"/>
          </a:xfrm>
        </p:spPr>
        <p:txBody>
          <a:bodyPr/>
          <a:lstStyle/>
          <a:p>
            <a:r>
              <a:rPr lang="en-US"/>
              <a:t>Click to edit Master title style</a:t>
            </a:r>
          </a:p>
        </p:txBody>
      </p:sp>
    </p:spTree>
    <p:extLst>
      <p:ext uri="{BB962C8B-B14F-4D97-AF65-F5344CB8AC3E}">
        <p14:creationId xmlns:p14="http://schemas.microsoft.com/office/powerpoint/2010/main" val="365426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2049463"/>
            <a:ext cx="6172200" cy="381158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7" name="Slide Number Placeholder 6"/>
          <p:cNvSpPr>
            <a:spLocks noGrp="1"/>
          </p:cNvSpPr>
          <p:nvPr>
            <p:ph type="sldNum" sz="quarter" idx="12"/>
          </p:nvPr>
        </p:nvSpPr>
        <p:spPr/>
        <p:txBody>
          <a:bodyPr/>
          <a:lstStyle/>
          <a:p>
            <a:fld id="{F5893E90-E695-544B-BB83-59E66FD00CB4}" type="slidenum">
              <a:rPr lang="en-US" smtClean="0"/>
              <a:t>‹#›</a:t>
            </a:fld>
            <a:endParaRPr lang="en-US"/>
          </a:p>
        </p:txBody>
      </p:sp>
      <p:sp>
        <p:nvSpPr>
          <p:cNvPr id="8" name="Title 1">
            <a:extLst>
              <a:ext uri="{FF2B5EF4-FFF2-40B4-BE49-F238E27FC236}">
                <a16:creationId xmlns:a16="http://schemas.microsoft.com/office/drawing/2014/main" id="{2EDE5A4B-2938-CE4C-9A78-5511E25BB414}"/>
              </a:ext>
            </a:extLst>
          </p:cNvPr>
          <p:cNvSpPr>
            <a:spLocks noGrp="1"/>
          </p:cNvSpPr>
          <p:nvPr>
            <p:ph type="title"/>
          </p:nvPr>
        </p:nvSpPr>
        <p:spPr>
          <a:xfrm>
            <a:off x="838200" y="-16939"/>
            <a:ext cx="10515600" cy="931340"/>
          </a:xfrm>
        </p:spPr>
        <p:txBody>
          <a:bodyPr/>
          <a:lstStyle/>
          <a:p>
            <a:endParaRPr lang="en-US"/>
          </a:p>
        </p:txBody>
      </p:sp>
    </p:spTree>
    <p:extLst>
      <p:ext uri="{BB962C8B-B14F-4D97-AF65-F5344CB8AC3E}">
        <p14:creationId xmlns:p14="http://schemas.microsoft.com/office/powerpoint/2010/main" val="194542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2.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3.jpe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5.jpe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4C0A7238-BFFB-E74F-9CDE-C41F46C5DB7D}"/>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6939"/>
            <a:ext cx="10515600" cy="93134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838200" y="1635673"/>
            <a:ext cx="10515600" cy="45412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7287" y="6193903"/>
            <a:ext cx="2743200" cy="664097"/>
          </a:xfrm>
          <a:prstGeom prst="rect">
            <a:avLst/>
          </a:prstGeom>
        </p:spPr>
        <p:txBody>
          <a:bodyPr vert="horz" lIns="91440" tIns="45720" rIns="91440" bIns="4572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F5893E90-E695-544B-BB83-59E66FD00CB4}" type="slidenum">
              <a:rPr lang="en-US" smtClean="0"/>
              <a:pPr/>
              <a:t>‹#›</a:t>
            </a:fld>
            <a:endParaRPr lang="en-US"/>
          </a:p>
        </p:txBody>
      </p:sp>
      <p:sp>
        <p:nvSpPr>
          <p:cNvPr id="9" name="TextBox 8">
            <a:extLst>
              <a:ext uri="{FF2B5EF4-FFF2-40B4-BE49-F238E27FC236}">
                <a16:creationId xmlns:a16="http://schemas.microsoft.com/office/drawing/2014/main" id="{D77DC939-4672-4441-A8FE-EE61240CA724}"/>
              </a:ext>
            </a:extLst>
          </p:cNvPr>
          <p:cNvSpPr txBox="1"/>
          <p:nvPr userDrawn="1"/>
        </p:nvSpPr>
        <p:spPr>
          <a:xfrm>
            <a:off x="1367883" y="6399896"/>
            <a:ext cx="7242717" cy="246221"/>
          </a:xfrm>
          <a:prstGeom prst="rect">
            <a:avLst/>
          </a:prstGeom>
          <a:noFill/>
        </p:spPr>
        <p:txBody>
          <a:bodyPr wrap="square" rtlCol="0">
            <a:spAutoFit/>
          </a:bodyPr>
          <a:lstStyle/>
          <a:p>
            <a:r>
              <a:rPr lang="en-US" sz="1000" b="0" i="1">
                <a:solidFill>
                  <a:schemeClr val="bg1"/>
                </a:solidFill>
                <a:latin typeface="Arial" panose="020B0604020202020204" pitchFamily="34" charset="0"/>
                <a:cs typeface="Arial" panose="020B0604020202020204" pitchFamily="34" charset="0"/>
              </a:rPr>
              <a:t>Funded by the National Aeronautics and Space Administration</a:t>
            </a:r>
          </a:p>
        </p:txBody>
      </p:sp>
    </p:spTree>
    <p:extLst>
      <p:ext uri="{BB962C8B-B14F-4D97-AF65-F5344CB8AC3E}">
        <p14:creationId xmlns:p14="http://schemas.microsoft.com/office/powerpoint/2010/main" val="27489262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51" r:id="rId11"/>
    <p:sldLayoutId id="2147483707" r:id="rId12"/>
    <p:sldLayoutId id="2147483708" r:id="rId13"/>
    <p:sldLayoutId id="2147483709" r:id="rId14"/>
    <p:sldLayoutId id="2147483665" r:id="rId15"/>
    <p:sldLayoutId id="2147483667" r:id="rId16"/>
    <p:sldLayoutId id="2147483668" r:id="rId17"/>
    <p:sldLayoutId id="2147483669" r:id="rId18"/>
    <p:sldLayoutId id="2147483649" r:id="rId19"/>
  </p:sldLayoutIdLst>
  <p:hf hdr="0" ftr="0" dt="0"/>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939"/>
            <a:ext cx="10515600" cy="9313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35673"/>
            <a:ext cx="10515600" cy="45412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7287" y="6193903"/>
            <a:ext cx="2743200" cy="664097"/>
          </a:xfrm>
          <a:prstGeom prst="rect">
            <a:avLst/>
          </a:prstGeom>
        </p:spPr>
        <p:txBody>
          <a:bodyPr vert="horz" lIns="91440" tIns="45720" rIns="91440" bIns="4572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F5893E90-E695-544B-BB83-59E66FD00CB4}" type="slidenum">
              <a:rPr lang="en-US" smtClean="0"/>
              <a:pPr/>
              <a:t>‹#›</a:t>
            </a:fld>
            <a:endParaRPr lang="en-US"/>
          </a:p>
        </p:txBody>
      </p:sp>
      <p:sp>
        <p:nvSpPr>
          <p:cNvPr id="9" name="TextBox 8">
            <a:extLst>
              <a:ext uri="{FF2B5EF4-FFF2-40B4-BE49-F238E27FC236}">
                <a16:creationId xmlns:a16="http://schemas.microsoft.com/office/drawing/2014/main" id="{D77DC939-4672-4441-A8FE-EE61240CA724}"/>
              </a:ext>
            </a:extLst>
          </p:cNvPr>
          <p:cNvSpPr txBox="1"/>
          <p:nvPr userDrawn="1"/>
        </p:nvSpPr>
        <p:spPr>
          <a:xfrm>
            <a:off x="1367883" y="6399896"/>
            <a:ext cx="7242717" cy="246221"/>
          </a:xfrm>
          <a:prstGeom prst="rect">
            <a:avLst/>
          </a:prstGeom>
          <a:noFill/>
        </p:spPr>
        <p:txBody>
          <a:bodyPr wrap="square" rtlCol="0">
            <a:spAutoFit/>
          </a:bodyPr>
          <a:lstStyle/>
          <a:p>
            <a:r>
              <a:rPr lang="en-US" sz="1000" b="0" i="1">
                <a:solidFill>
                  <a:schemeClr val="bg1"/>
                </a:solidFill>
                <a:latin typeface="Arial" panose="020B0604020202020204" pitchFamily="34" charset="0"/>
                <a:cs typeface="Arial" panose="020B0604020202020204" pitchFamily="34" charset="0"/>
              </a:rPr>
              <a:t>Funded by the National Aeronautics and Space Administration</a:t>
            </a:r>
          </a:p>
        </p:txBody>
      </p:sp>
      <p:sp>
        <p:nvSpPr>
          <p:cNvPr id="10" name="Footer Placeholder 12">
            <a:extLst>
              <a:ext uri="{FF2B5EF4-FFF2-40B4-BE49-F238E27FC236}">
                <a16:creationId xmlns:a16="http://schemas.microsoft.com/office/drawing/2014/main" id="{0490EF99-5A1F-C742-8FAD-5534E5A92507}"/>
              </a:ext>
            </a:extLst>
          </p:cNvPr>
          <p:cNvSpPr txBox="1">
            <a:spLocks/>
          </p:cNvSpPr>
          <p:nvPr userDrawn="1"/>
        </p:nvSpPr>
        <p:spPr>
          <a:xfrm>
            <a:off x="838200" y="960647"/>
            <a:ext cx="9307285" cy="450376"/>
          </a:xfrm>
          <a:prstGeom prst="rect">
            <a:avLst/>
          </a:prstGeom>
          <a:noFill/>
          <a:ln>
            <a:noFill/>
          </a:ln>
        </p:spPr>
        <p:txBody>
          <a:bodyPr vert="horz" lIns="68580" tIns="34290" rIns="68580" bIns="34290" rtlCol="0" anchor="ctr"/>
          <a:lstStyle>
            <a:defPPr>
              <a:defRPr lang="en-US"/>
            </a:defPPr>
            <a:lvl1pPr marL="0" algn="ctr" defTabSz="914400" rtl="0" eaLnBrk="1" latinLnBrk="0" hangingPunct="1">
              <a:defRPr sz="12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i="1">
                <a:solidFill>
                  <a:schemeClr val="tx1"/>
                </a:solidFill>
                <a:latin typeface="Arial" panose="020B0604020202020204" pitchFamily="34" charset="0"/>
                <a:cs typeface="Arial" panose="020B0604020202020204" pitchFamily="34" charset="0"/>
              </a:rPr>
              <a:t>Leadership Team Meetings</a:t>
            </a:r>
          </a:p>
        </p:txBody>
      </p:sp>
      <p:pic>
        <p:nvPicPr>
          <p:cNvPr id="7" name="Picture 6" descr="A close up of a logo&#10;&#10;Description automatically generated">
            <a:extLst>
              <a:ext uri="{FF2B5EF4-FFF2-40B4-BE49-F238E27FC236}">
                <a16:creationId xmlns:a16="http://schemas.microsoft.com/office/drawing/2014/main" id="{309C03F4-92AB-3F42-BCBA-358EC1E6F9F8}"/>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0A5AAF2-0BFC-3E4F-B6FE-D63E4EEDFAC9}"/>
              </a:ext>
            </a:extLst>
          </p:cNvPr>
          <p:cNvSpPr txBox="1"/>
          <p:nvPr userDrawn="1"/>
        </p:nvSpPr>
        <p:spPr>
          <a:xfrm>
            <a:off x="1032285" y="6382727"/>
            <a:ext cx="7242717" cy="246221"/>
          </a:xfrm>
          <a:prstGeom prst="rect">
            <a:avLst/>
          </a:prstGeom>
          <a:noFill/>
        </p:spPr>
        <p:txBody>
          <a:bodyPr wrap="square" rtlCol="0">
            <a:spAutoFit/>
          </a:bodyPr>
          <a:lstStyle/>
          <a:p>
            <a:r>
              <a:rPr lang="en-US" sz="1000" b="0" i="1">
                <a:solidFill>
                  <a:schemeClr val="bg1"/>
                </a:solidFill>
                <a:latin typeface="Arial" panose="020B0604020202020204" pitchFamily="34" charset="0"/>
                <a:cs typeface="Arial" panose="020B0604020202020204" pitchFamily="34" charset="0"/>
              </a:rPr>
              <a:t>Funded by the National Aeronautics and Space Administration</a:t>
            </a:r>
          </a:p>
        </p:txBody>
      </p:sp>
    </p:spTree>
    <p:extLst>
      <p:ext uri="{BB962C8B-B14F-4D97-AF65-F5344CB8AC3E}">
        <p14:creationId xmlns:p14="http://schemas.microsoft.com/office/powerpoint/2010/main" val="3784021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hf hdr="0" ftr="0" dt="0"/>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939"/>
            <a:ext cx="10515600" cy="9313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35673"/>
            <a:ext cx="10515600" cy="45412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7287" y="6193903"/>
            <a:ext cx="2743200" cy="664097"/>
          </a:xfrm>
          <a:prstGeom prst="rect">
            <a:avLst/>
          </a:prstGeom>
        </p:spPr>
        <p:txBody>
          <a:bodyPr vert="horz" lIns="91440" tIns="45720" rIns="91440" bIns="4572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F5893E90-E695-544B-BB83-59E66FD00CB4}" type="slidenum">
              <a:rPr lang="en-US" smtClean="0"/>
              <a:pPr/>
              <a:t>‹#›</a:t>
            </a:fld>
            <a:endParaRPr lang="en-US"/>
          </a:p>
        </p:txBody>
      </p:sp>
      <p:sp>
        <p:nvSpPr>
          <p:cNvPr id="9" name="TextBox 8">
            <a:extLst>
              <a:ext uri="{FF2B5EF4-FFF2-40B4-BE49-F238E27FC236}">
                <a16:creationId xmlns:a16="http://schemas.microsoft.com/office/drawing/2014/main" id="{D77DC939-4672-4441-A8FE-EE61240CA724}"/>
              </a:ext>
            </a:extLst>
          </p:cNvPr>
          <p:cNvSpPr txBox="1"/>
          <p:nvPr userDrawn="1"/>
        </p:nvSpPr>
        <p:spPr>
          <a:xfrm>
            <a:off x="1367883" y="6399896"/>
            <a:ext cx="7242717" cy="246221"/>
          </a:xfrm>
          <a:prstGeom prst="rect">
            <a:avLst/>
          </a:prstGeom>
          <a:noFill/>
        </p:spPr>
        <p:txBody>
          <a:bodyPr wrap="square" rtlCol="0">
            <a:spAutoFit/>
          </a:bodyPr>
          <a:lstStyle/>
          <a:p>
            <a:r>
              <a:rPr lang="en-US" sz="1000" b="0" i="1">
                <a:solidFill>
                  <a:schemeClr val="bg1"/>
                </a:solidFill>
                <a:latin typeface="Arial" panose="020B0604020202020204" pitchFamily="34" charset="0"/>
                <a:cs typeface="Arial" panose="020B0604020202020204" pitchFamily="34" charset="0"/>
              </a:rPr>
              <a:t>Funded by the National Aeronautics and Space Administration</a:t>
            </a:r>
          </a:p>
        </p:txBody>
      </p:sp>
      <p:sp>
        <p:nvSpPr>
          <p:cNvPr id="10" name="Footer Placeholder 12">
            <a:extLst>
              <a:ext uri="{FF2B5EF4-FFF2-40B4-BE49-F238E27FC236}">
                <a16:creationId xmlns:a16="http://schemas.microsoft.com/office/drawing/2014/main" id="{0490EF99-5A1F-C742-8FAD-5534E5A92507}"/>
              </a:ext>
            </a:extLst>
          </p:cNvPr>
          <p:cNvSpPr txBox="1">
            <a:spLocks/>
          </p:cNvSpPr>
          <p:nvPr userDrawn="1"/>
        </p:nvSpPr>
        <p:spPr>
          <a:xfrm>
            <a:off x="838200" y="960647"/>
            <a:ext cx="9307285" cy="450376"/>
          </a:xfrm>
          <a:prstGeom prst="rect">
            <a:avLst/>
          </a:prstGeom>
          <a:noFill/>
          <a:ln>
            <a:noFill/>
          </a:ln>
        </p:spPr>
        <p:txBody>
          <a:bodyPr vert="horz" lIns="68580" tIns="34290" rIns="68580" bIns="34290" rtlCol="0" anchor="ctr"/>
          <a:lstStyle>
            <a:defPPr>
              <a:defRPr lang="en-US"/>
            </a:defPPr>
            <a:lvl1pPr marL="0" algn="ctr" defTabSz="914400" rtl="0" eaLnBrk="1" latinLnBrk="0" hangingPunct="1">
              <a:defRPr sz="12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i="1">
                <a:solidFill>
                  <a:schemeClr val="tx1"/>
                </a:solidFill>
                <a:latin typeface="Arial" panose="020B0604020202020204" pitchFamily="34" charset="0"/>
                <a:cs typeface="Arial" panose="020B0604020202020204" pitchFamily="34" charset="0"/>
              </a:rPr>
              <a:t>Leadership Team Meetings</a:t>
            </a:r>
          </a:p>
        </p:txBody>
      </p:sp>
      <p:pic>
        <p:nvPicPr>
          <p:cNvPr id="5" name="Picture 4" descr="A screenshot of a cell phone&#10;&#10;Description automatically generated">
            <a:extLst>
              <a:ext uri="{FF2B5EF4-FFF2-40B4-BE49-F238E27FC236}">
                <a16:creationId xmlns:a16="http://schemas.microsoft.com/office/drawing/2014/main" id="{02E63A62-B9DB-E444-A459-F95C200C0F08}"/>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64A4DBF5-379D-124B-A48A-7EEEF3992270}"/>
              </a:ext>
            </a:extLst>
          </p:cNvPr>
          <p:cNvSpPr txBox="1"/>
          <p:nvPr userDrawn="1"/>
        </p:nvSpPr>
        <p:spPr>
          <a:xfrm>
            <a:off x="1032285" y="6382727"/>
            <a:ext cx="7242717" cy="246221"/>
          </a:xfrm>
          <a:prstGeom prst="rect">
            <a:avLst/>
          </a:prstGeom>
          <a:noFill/>
        </p:spPr>
        <p:txBody>
          <a:bodyPr wrap="square" rtlCol="0">
            <a:spAutoFit/>
          </a:bodyPr>
          <a:lstStyle/>
          <a:p>
            <a:r>
              <a:rPr lang="en-US" sz="1000" b="0" i="1">
                <a:solidFill>
                  <a:schemeClr val="bg1"/>
                </a:solidFill>
                <a:latin typeface="Arial" panose="020B0604020202020204" pitchFamily="34" charset="0"/>
                <a:cs typeface="Arial" panose="020B0604020202020204" pitchFamily="34" charset="0"/>
              </a:rPr>
              <a:t>Funded by the National Aeronautics and Space Administration</a:t>
            </a:r>
          </a:p>
        </p:txBody>
      </p:sp>
      <p:sp>
        <p:nvSpPr>
          <p:cNvPr id="4" name="Slide Number Placeholder 5">
            <a:extLst>
              <a:ext uri="{FF2B5EF4-FFF2-40B4-BE49-F238E27FC236}">
                <a16:creationId xmlns:a16="http://schemas.microsoft.com/office/drawing/2014/main" id="{DA1C54B9-EA68-A7A5-EA36-93F86EA0D5A1}"/>
              </a:ext>
            </a:extLst>
          </p:cNvPr>
          <p:cNvSpPr txBox="1">
            <a:spLocks/>
          </p:cNvSpPr>
          <p:nvPr userDrawn="1"/>
        </p:nvSpPr>
        <p:spPr>
          <a:xfrm>
            <a:off x="9307287" y="6193903"/>
            <a:ext cx="2743200" cy="6640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893E90-E695-544B-BB83-59E66FD00CB4}" type="slidenum">
              <a:rPr lang="en-US" smtClean="0"/>
              <a:pPr/>
              <a:t>‹#›</a:t>
            </a:fld>
            <a:endParaRPr lang="en-US"/>
          </a:p>
        </p:txBody>
      </p:sp>
      <p:pic>
        <p:nvPicPr>
          <p:cNvPr id="7" name="Picture 6" descr="A qr code on a white background&#10;&#10;AI-generated content may be incorrect.">
            <a:extLst>
              <a:ext uri="{FF2B5EF4-FFF2-40B4-BE49-F238E27FC236}">
                <a16:creationId xmlns:a16="http://schemas.microsoft.com/office/drawing/2014/main" id="{A38DF198-94F7-7F35-9A65-D3F8B4518BDF}"/>
              </a:ext>
            </a:extLst>
          </p:cNvPr>
          <p:cNvPicPr>
            <a:picLocks noChangeAspect="1"/>
          </p:cNvPicPr>
          <p:nvPr userDrawn="1"/>
        </p:nvPicPr>
        <p:blipFill>
          <a:blip r:embed="rId22"/>
          <a:stretch>
            <a:fillRect/>
          </a:stretch>
        </p:blipFill>
        <p:spPr>
          <a:xfrm>
            <a:off x="11018044" y="6167438"/>
            <a:ext cx="671512" cy="690562"/>
          </a:xfrm>
          <a:prstGeom prst="rect">
            <a:avLst/>
          </a:prstGeom>
        </p:spPr>
      </p:pic>
    </p:spTree>
    <p:extLst>
      <p:ext uri="{BB962C8B-B14F-4D97-AF65-F5344CB8AC3E}">
        <p14:creationId xmlns:p14="http://schemas.microsoft.com/office/powerpoint/2010/main" val="218614528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Lst>
  <p:hf hdr="0" ftr="0" dt="0"/>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939"/>
            <a:ext cx="10515600" cy="9313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35673"/>
            <a:ext cx="10515600" cy="45412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7287" y="6193903"/>
            <a:ext cx="2743200" cy="664097"/>
          </a:xfrm>
          <a:prstGeom prst="rect">
            <a:avLst/>
          </a:prstGeom>
        </p:spPr>
        <p:txBody>
          <a:bodyPr vert="horz" lIns="91440" tIns="45720" rIns="91440" bIns="4572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F5893E90-E695-544B-BB83-59E66FD00CB4}" type="slidenum">
              <a:rPr lang="en-US" smtClean="0"/>
              <a:pPr/>
              <a:t>‹#›</a:t>
            </a:fld>
            <a:endParaRPr lang="en-US"/>
          </a:p>
        </p:txBody>
      </p:sp>
      <p:sp>
        <p:nvSpPr>
          <p:cNvPr id="9" name="TextBox 8">
            <a:extLst>
              <a:ext uri="{FF2B5EF4-FFF2-40B4-BE49-F238E27FC236}">
                <a16:creationId xmlns:a16="http://schemas.microsoft.com/office/drawing/2014/main" id="{D77DC939-4672-4441-A8FE-EE61240CA724}"/>
              </a:ext>
            </a:extLst>
          </p:cNvPr>
          <p:cNvSpPr txBox="1"/>
          <p:nvPr userDrawn="1"/>
        </p:nvSpPr>
        <p:spPr>
          <a:xfrm>
            <a:off x="1367883" y="6399896"/>
            <a:ext cx="7242717" cy="246221"/>
          </a:xfrm>
          <a:prstGeom prst="rect">
            <a:avLst/>
          </a:prstGeom>
          <a:noFill/>
        </p:spPr>
        <p:txBody>
          <a:bodyPr wrap="square" rtlCol="0">
            <a:spAutoFit/>
          </a:bodyPr>
          <a:lstStyle/>
          <a:p>
            <a:r>
              <a:rPr lang="en-US" sz="1000" b="0" i="1">
                <a:solidFill>
                  <a:schemeClr val="bg1"/>
                </a:solidFill>
                <a:latin typeface="Arial" panose="020B0604020202020204" pitchFamily="34" charset="0"/>
                <a:cs typeface="Arial" panose="020B0604020202020204" pitchFamily="34" charset="0"/>
              </a:rPr>
              <a:t>Funded by the National Aeronautics and Space Administration</a:t>
            </a:r>
          </a:p>
        </p:txBody>
      </p:sp>
      <p:sp>
        <p:nvSpPr>
          <p:cNvPr id="10" name="Footer Placeholder 12">
            <a:extLst>
              <a:ext uri="{FF2B5EF4-FFF2-40B4-BE49-F238E27FC236}">
                <a16:creationId xmlns:a16="http://schemas.microsoft.com/office/drawing/2014/main" id="{0490EF99-5A1F-C742-8FAD-5534E5A92507}"/>
              </a:ext>
            </a:extLst>
          </p:cNvPr>
          <p:cNvSpPr txBox="1">
            <a:spLocks/>
          </p:cNvSpPr>
          <p:nvPr userDrawn="1"/>
        </p:nvSpPr>
        <p:spPr>
          <a:xfrm>
            <a:off x="838200" y="960647"/>
            <a:ext cx="9307285" cy="450376"/>
          </a:xfrm>
          <a:prstGeom prst="rect">
            <a:avLst/>
          </a:prstGeom>
          <a:noFill/>
          <a:ln>
            <a:noFill/>
          </a:ln>
        </p:spPr>
        <p:txBody>
          <a:bodyPr vert="horz" lIns="68580" tIns="34290" rIns="68580" bIns="34290" rtlCol="0" anchor="ctr"/>
          <a:lstStyle>
            <a:defPPr>
              <a:defRPr lang="en-US"/>
            </a:defPPr>
            <a:lvl1pPr marL="0" algn="ctr" defTabSz="914400" rtl="0" eaLnBrk="1" latinLnBrk="0" hangingPunct="1">
              <a:defRPr sz="12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i="1">
                <a:solidFill>
                  <a:schemeClr val="tx1"/>
                </a:solidFill>
                <a:latin typeface="Arial" panose="020B0604020202020204" pitchFamily="34" charset="0"/>
                <a:cs typeface="Arial" panose="020B0604020202020204" pitchFamily="34" charset="0"/>
              </a:rPr>
              <a:t>Leadership Team Meetings</a:t>
            </a:r>
          </a:p>
        </p:txBody>
      </p:sp>
      <p:pic>
        <p:nvPicPr>
          <p:cNvPr id="7" name="Picture 6" descr="A picture containing drawing&#10;&#10;Description automatically generated">
            <a:extLst>
              <a:ext uri="{FF2B5EF4-FFF2-40B4-BE49-F238E27FC236}">
                <a16:creationId xmlns:a16="http://schemas.microsoft.com/office/drawing/2014/main" id="{0722F368-FE15-804C-9B9B-ABB2E93087FE}"/>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4E78AB9-075D-134D-9A11-93AF6FC49939}"/>
              </a:ext>
            </a:extLst>
          </p:cNvPr>
          <p:cNvSpPr txBox="1"/>
          <p:nvPr userDrawn="1"/>
        </p:nvSpPr>
        <p:spPr>
          <a:xfrm>
            <a:off x="1135273" y="6382727"/>
            <a:ext cx="7242717" cy="246221"/>
          </a:xfrm>
          <a:prstGeom prst="rect">
            <a:avLst/>
          </a:prstGeom>
          <a:noFill/>
        </p:spPr>
        <p:txBody>
          <a:bodyPr wrap="square" rtlCol="0">
            <a:spAutoFit/>
          </a:bodyPr>
          <a:lstStyle/>
          <a:p>
            <a:r>
              <a:rPr lang="en-US" sz="1000" b="0" i="1">
                <a:solidFill>
                  <a:schemeClr val="bg1"/>
                </a:solidFill>
                <a:latin typeface="Arial" panose="020B0604020202020204" pitchFamily="34" charset="0"/>
                <a:cs typeface="Arial" panose="020B0604020202020204" pitchFamily="34" charset="0"/>
              </a:rPr>
              <a:t>Funded by the National Aeronautics and Space Administration</a:t>
            </a:r>
          </a:p>
        </p:txBody>
      </p:sp>
    </p:spTree>
    <p:extLst>
      <p:ext uri="{BB962C8B-B14F-4D97-AF65-F5344CB8AC3E}">
        <p14:creationId xmlns:p14="http://schemas.microsoft.com/office/powerpoint/2010/main" val="258360997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Lst>
  <p:hf hdr="0" ftr="0" dt="0"/>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16.png"/><Relationship Id="rId5" Type="http://schemas.openxmlformats.org/officeDocument/2006/relationships/customXml" Target="../ink/ink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2.xml"/><Relationship Id="rId5" Type="http://schemas.openxmlformats.org/officeDocument/2006/relationships/image" Target="../media/image26.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5E_5BEF31A3.xml"/><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4DC92A-2968-24D6-FA60-626EAAC7294F}"/>
              </a:ext>
            </a:extLst>
          </p:cNvPr>
          <p:cNvPicPr>
            <a:picLocks noChangeAspect="1"/>
          </p:cNvPicPr>
          <p:nvPr/>
        </p:nvPicPr>
        <p:blipFill>
          <a:blip r:embed="rId3"/>
          <a:stretch>
            <a:fillRect/>
          </a:stretch>
        </p:blipFill>
        <p:spPr>
          <a:xfrm>
            <a:off x="0" y="315"/>
            <a:ext cx="12192000" cy="6855555"/>
          </a:xfrm>
          <a:prstGeom prst="rect">
            <a:avLst/>
          </a:prstGeom>
        </p:spPr>
      </p:pic>
      <p:sp>
        <p:nvSpPr>
          <p:cNvPr id="2" name="Title 1">
            <a:extLst>
              <a:ext uri="{FF2B5EF4-FFF2-40B4-BE49-F238E27FC236}">
                <a16:creationId xmlns:a16="http://schemas.microsoft.com/office/drawing/2014/main" id="{11CF5496-408C-3CC6-9B1F-4723AC8BC010}"/>
              </a:ext>
            </a:extLst>
          </p:cNvPr>
          <p:cNvSpPr>
            <a:spLocks noGrp="1"/>
          </p:cNvSpPr>
          <p:nvPr>
            <p:ph type="title"/>
          </p:nvPr>
        </p:nvSpPr>
        <p:spPr>
          <a:xfrm>
            <a:off x="1854792" y="-1815"/>
            <a:ext cx="8740321" cy="780528"/>
          </a:xfrm>
        </p:spPr>
        <p:txBody>
          <a:bodyPr anchor="ctr">
            <a:normAutofit/>
          </a:bodyPr>
          <a:lstStyle/>
          <a:p>
            <a:r>
              <a:rPr lang="en-US" dirty="0">
                <a:latin typeface="Arial"/>
                <a:cs typeface="Arial"/>
              </a:rPr>
              <a:t>Modeling and Mitigating Lunar Habitat Disruptions</a:t>
            </a:r>
          </a:p>
        </p:txBody>
      </p:sp>
      <p:sp>
        <p:nvSpPr>
          <p:cNvPr id="3" name="Title 1">
            <a:extLst>
              <a:ext uri="{FF2B5EF4-FFF2-40B4-BE49-F238E27FC236}">
                <a16:creationId xmlns:a16="http://schemas.microsoft.com/office/drawing/2014/main" id="{0919EBE2-CBD1-562B-EAE0-3A31E092CDDA}"/>
              </a:ext>
            </a:extLst>
          </p:cNvPr>
          <p:cNvSpPr txBox="1">
            <a:spLocks/>
          </p:cNvSpPr>
          <p:nvPr/>
        </p:nvSpPr>
        <p:spPr>
          <a:xfrm>
            <a:off x="0" y="6489152"/>
            <a:ext cx="1477926" cy="368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1600">
                <a:latin typeface="Arial"/>
                <a:cs typeface="Arial"/>
              </a:rPr>
              <a:t>~Aaryan Lath</a:t>
            </a:r>
          </a:p>
        </p:txBody>
      </p:sp>
    </p:spTree>
    <p:extLst>
      <p:ext uri="{BB962C8B-B14F-4D97-AF65-F5344CB8AC3E}">
        <p14:creationId xmlns:p14="http://schemas.microsoft.com/office/powerpoint/2010/main" val="44499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119AB-3139-5F77-1AFA-0711825FE878}"/>
            </a:ext>
          </a:extLst>
        </p:cNvPr>
        <p:cNvGrpSpPr/>
        <p:nvPr/>
      </p:nvGrpSpPr>
      <p:grpSpPr>
        <a:xfrm>
          <a:off x="0" y="0"/>
          <a:ext cx="0" cy="0"/>
          <a:chOff x="0" y="0"/>
          <a:chExt cx="0" cy="0"/>
        </a:xfrm>
      </p:grpSpPr>
      <p:sp>
        <p:nvSpPr>
          <p:cNvPr id="22" name="Google Shape;323;g11b9c1e678f_0_40">
            <a:extLst>
              <a:ext uri="{FF2B5EF4-FFF2-40B4-BE49-F238E27FC236}">
                <a16:creationId xmlns:a16="http://schemas.microsoft.com/office/drawing/2014/main" id="{CD8EBC2A-4394-7D57-6A05-55892997F1F2}"/>
              </a:ext>
            </a:extLst>
          </p:cNvPr>
          <p:cNvSpPr txBox="1"/>
          <p:nvPr/>
        </p:nvSpPr>
        <p:spPr>
          <a:xfrm>
            <a:off x="838200" y="-16939"/>
            <a:ext cx="10515600" cy="931340"/>
          </a:xfrm>
          <a:prstGeom prst="rect">
            <a:avLst/>
          </a:prstGeom>
        </p:spPr>
        <p:txBody>
          <a:bodyPr spcFirstLastPara="1" vert="horz" lIns="91440" tIns="45720" rIns="91440" bIns="45720" rtlCol="0" anchor="ctr" anchorCtr="0">
            <a:normAutofit/>
          </a:bodyPr>
          <a:lstStyle/>
          <a:p>
            <a:pPr>
              <a:lnSpc>
                <a:spcPct val="90000"/>
              </a:lnSpc>
            </a:pPr>
            <a:r>
              <a:rPr lang="en-US" sz="2800" b="1">
                <a:solidFill>
                  <a:schemeClr val="lt1"/>
                </a:solidFill>
                <a:latin typeface="Helvetica Neue"/>
                <a:sym typeface="Helvetica Neue"/>
              </a:rPr>
              <a:t>Equivalent System Mass (ESM)</a:t>
            </a:r>
            <a:endParaRPr lang="en-US" sz="2800">
              <a:solidFill>
                <a:schemeClr val="lt1"/>
              </a:solidFill>
            </a:endParaRPr>
          </a:p>
        </p:txBody>
      </p:sp>
      <mc:AlternateContent xmlns:mc="http://schemas.openxmlformats.org/markup-compatibility/2006">
        <mc:Choice xmlns:a14="http://schemas.microsoft.com/office/drawing/2010/main" Requires="a14">
          <p:sp>
            <p:nvSpPr>
              <p:cNvPr id="27" name="Content Placeholder 2">
                <a:extLst>
                  <a:ext uri="{FF2B5EF4-FFF2-40B4-BE49-F238E27FC236}">
                    <a16:creationId xmlns:a16="http://schemas.microsoft.com/office/drawing/2014/main" id="{68447D99-2145-70F4-4892-892CFAAC8FAE}"/>
                  </a:ext>
                </a:extLst>
              </p:cNvPr>
              <p:cNvSpPr>
                <a:spLocks noGrp="1"/>
              </p:cNvSpPr>
              <p:nvPr>
                <p:ph sz="half" idx="1"/>
              </p:nvPr>
            </p:nvSpPr>
            <p:spPr>
              <a:xfrm>
                <a:off x="838200" y="1825625"/>
                <a:ext cx="10694158" cy="4351338"/>
              </a:xfrm>
            </p:spPr>
            <p:txBody>
              <a:bodyPr>
                <a:normAutofit/>
              </a:bodyPr>
              <a:lstStyle/>
              <a:p>
                <a:r>
                  <a:rPr lang="en-IN" sz="2000"/>
                  <a:t>ESM quantifies the transportation cost for a life support system by evaluating the total mass required for mission success. Includes:</a:t>
                </a:r>
              </a:p>
              <a:p>
                <a:pPr lvl="1"/>
                <a14:m>
                  <m:oMath xmlns:m="http://schemas.openxmlformats.org/officeDocument/2006/math">
                    <m:r>
                      <a:rPr lang="en-US" sz="2000" i="1" smtClean="0">
                        <a:latin typeface="Cambria Math" panose="02040503050406030204" pitchFamily="18" charset="0"/>
                      </a:rPr>
                      <m:t>𝑀</m:t>
                    </m:r>
                  </m:oMath>
                </a14:m>
                <a:r>
                  <a:rPr lang="en-IN" sz="2000"/>
                  <a:t> is the mass of the system</a:t>
                </a:r>
              </a:p>
              <a:p>
                <a:pPr lvl="1"/>
                <a14:m>
                  <m:oMath xmlns:m="http://schemas.openxmlformats.org/officeDocument/2006/math">
                    <m:r>
                      <a:rPr lang="en-US" sz="2000" b="0" i="1" smtClean="0">
                        <a:latin typeface="Cambria Math" panose="02040503050406030204" pitchFamily="18" charset="0"/>
                      </a:rPr>
                      <m:t>𝑉</m:t>
                    </m:r>
                  </m:oMath>
                </a14:m>
                <a:r>
                  <a:rPr lang="en-IN" sz="2000"/>
                  <a:t> is the total volume of the system </a:t>
                </a:r>
                <a14:m>
                  <m:oMath xmlns:m="http://schemas.openxmlformats.org/officeDocument/2006/math">
                    <m:sSup>
                      <m:sSupPr>
                        <m:ctrlPr>
                          <a:rPr lang="en-IN" sz="2000" i="1" smtClean="0">
                            <a:latin typeface="Cambria Math" panose="02040503050406030204" pitchFamily="18" charset="0"/>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𝑚</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m:t>
                    </m:r>
                  </m:oMath>
                </a14:m>
                <a:endParaRPr lang="en-IN" sz="2000"/>
              </a:p>
              <a:p>
                <a:pPr lvl="1"/>
                <a14:m>
                  <m:oMath xmlns:m="http://schemas.openxmlformats.org/officeDocument/2006/math">
                    <m:r>
                      <a:rPr lang="en-US" sz="2000" b="0" i="1" smtClean="0">
                        <a:latin typeface="Cambria Math" panose="02040503050406030204" pitchFamily="18" charset="0"/>
                      </a:rPr>
                      <m:t>𝑃</m:t>
                    </m:r>
                    <m:r>
                      <a:rPr lang="en-US" sz="2000" i="1">
                        <a:latin typeface="Cambria Math" panose="02040503050406030204" pitchFamily="18" charset="0"/>
                      </a:rPr>
                      <m:t> </m:t>
                    </m:r>
                  </m:oMath>
                </a14:m>
                <a:r>
                  <a:rPr lang="en-IN" sz="2000"/>
                  <a:t>is the total power requirement of the system </a:t>
                </a:r>
                <a14:m>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𝑒𝑙𝑒𝑐𝑡𝑟𝑖𝑐𝑎𝑙</m:t>
                        </m:r>
                      </m:sub>
                    </m:sSub>
                    <m:r>
                      <a:rPr lang="en-US" sz="2000" b="0" i="1" smtClean="0">
                        <a:latin typeface="Cambria Math" panose="02040503050406030204" pitchFamily="18" charset="0"/>
                      </a:rPr>
                      <m:t>)</m:t>
                    </m:r>
                  </m:oMath>
                </a14:m>
                <a:endParaRPr lang="en-IN" sz="2000"/>
              </a:p>
              <a:p>
                <a:pPr lvl="1"/>
                <a14:m>
                  <m:oMath xmlns:m="http://schemas.openxmlformats.org/officeDocument/2006/math">
                    <m:r>
                      <m:rPr>
                        <m:sty m:val="p"/>
                      </m:rPr>
                      <a:rPr lang="en-US" sz="2000" b="0" i="0" smtClean="0">
                        <a:latin typeface="Cambria Math" panose="02040503050406030204" pitchFamily="18" charset="0"/>
                      </a:rPr>
                      <m:t>C</m:t>
                    </m:r>
                    <m:r>
                      <a:rPr lang="en-US" sz="2000" i="1">
                        <a:latin typeface="Cambria Math" panose="02040503050406030204" pitchFamily="18" charset="0"/>
                      </a:rPr>
                      <m:t> </m:t>
                    </m:r>
                  </m:oMath>
                </a14:m>
                <a:r>
                  <a:rPr lang="en-IN" sz="2000"/>
                  <a:t>is the total cooling requirement of the system</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m:t>
                    </m:r>
                    <m:r>
                      <a:rPr lang="en-US" sz="2000" i="1">
                        <a:latin typeface="Cambria Math" panose="02040503050406030204" pitchFamily="18" charset="0"/>
                      </a:rPr>
                      <m:t>𝑘</m:t>
                    </m:r>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𝑡h𝑒𝑟𝑚𝑎𝑙</m:t>
                        </m:r>
                      </m:sub>
                    </m:sSub>
                    <m:r>
                      <a:rPr lang="en-US" sz="2000" b="0" i="1" smtClean="0">
                        <a:latin typeface="Cambria Math" panose="02040503050406030204" pitchFamily="18" charset="0"/>
                      </a:rPr>
                      <m:t>)</m:t>
                    </m:r>
                  </m:oMath>
                </a14:m>
                <a:endParaRPr lang="en-IN" sz="2000"/>
              </a:p>
              <a:p>
                <a:pPr lvl="1"/>
                <a14:m>
                  <m:oMath xmlns:m="http://schemas.openxmlformats.org/officeDocument/2006/math">
                    <m:r>
                      <a:rPr lang="en-US" sz="2000" b="0" i="1" smtClean="0">
                        <a:latin typeface="Cambria Math" panose="02040503050406030204" pitchFamily="18" charset="0"/>
                      </a:rPr>
                      <m:t>𝐶𝑇</m:t>
                    </m:r>
                    <m:r>
                      <a:rPr lang="en-US" sz="2000" i="1">
                        <a:latin typeface="Cambria Math" panose="02040503050406030204" pitchFamily="18" charset="0"/>
                      </a:rPr>
                      <m:t> </m:t>
                    </m:r>
                  </m:oMath>
                </a14:m>
                <a:r>
                  <a:rPr lang="en-IN" sz="2000"/>
                  <a:t>is the total crew time requirement of the system</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𝐶𝑀</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oMath>
                </a14:m>
                <a:endParaRPr lang="en-IN" sz="2000">
                  <a:solidFill>
                    <a:srgbClr val="000000"/>
                  </a:solidFill>
                </a:endParaRPr>
              </a:p>
              <a:p>
                <a:pPr lvl="1"/>
                <a:endParaRPr lang="en-IN" sz="2000">
                  <a:solidFill>
                    <a:srgbClr val="000000"/>
                  </a:solidFill>
                </a:endParaRPr>
              </a:p>
              <a:p>
                <a:pPr lvl="1"/>
                <a:endParaRPr lang="en-US" sz="2000">
                  <a:solidFill>
                    <a:srgbClr val="000000"/>
                  </a:solidFill>
                </a:endParaRPr>
              </a:p>
            </p:txBody>
          </p:sp>
        </mc:Choice>
        <mc:Fallback>
          <p:sp>
            <p:nvSpPr>
              <p:cNvPr id="27" name="Content Placeholder 2">
                <a:extLst>
                  <a:ext uri="{FF2B5EF4-FFF2-40B4-BE49-F238E27FC236}">
                    <a16:creationId xmlns:a16="http://schemas.microsoft.com/office/drawing/2014/main" id="{68447D99-2145-70F4-4892-892CFAAC8FAE}"/>
                  </a:ext>
                </a:extLst>
              </p:cNvPr>
              <p:cNvSpPr>
                <a:spLocks noGrp="1" noRot="1" noChangeAspect="1" noMove="1" noResize="1" noEditPoints="1" noAdjustHandles="1" noChangeArrowheads="1" noChangeShapeType="1" noTextEdit="1"/>
              </p:cNvSpPr>
              <p:nvPr>
                <p:ph sz="half" idx="1"/>
              </p:nvPr>
            </p:nvSpPr>
            <p:spPr>
              <a:xfrm>
                <a:off x="838200" y="1825625"/>
                <a:ext cx="10694158" cy="4351338"/>
              </a:xfrm>
              <a:blipFill>
                <a:blip r:embed="rId3"/>
                <a:stretch>
                  <a:fillRect l="-593" t="-1163" r="-949"/>
                </a:stretch>
              </a:blipFill>
            </p:spPr>
            <p:txBody>
              <a:bodyPr/>
              <a:lstStyle/>
              <a:p>
                <a:r>
                  <a:rPr lang="en-US">
                    <a:noFill/>
                  </a:rPr>
                  <a:t> </a:t>
                </a:r>
              </a:p>
            </p:txBody>
          </p:sp>
        </mc:Fallback>
      </mc:AlternateContent>
      <p:sp>
        <p:nvSpPr>
          <p:cNvPr id="25" name="Slide Number Placeholder 4">
            <a:extLst>
              <a:ext uri="{FF2B5EF4-FFF2-40B4-BE49-F238E27FC236}">
                <a16:creationId xmlns:a16="http://schemas.microsoft.com/office/drawing/2014/main" id="{1475E2FA-3020-4043-6622-66E9AEE1018B}"/>
              </a:ext>
            </a:extLst>
          </p:cNvPr>
          <p:cNvSpPr>
            <a:spLocks noGrp="1"/>
          </p:cNvSpPr>
          <p:nvPr>
            <p:ph type="sldNum" sz="quarter" idx="12"/>
          </p:nvPr>
        </p:nvSpPr>
        <p:spPr>
          <a:xfrm>
            <a:off x="9307287" y="6193903"/>
            <a:ext cx="2743200" cy="664097"/>
          </a:xfrm>
        </p:spPr>
        <p:txBody>
          <a:bodyPr/>
          <a:lstStyle/>
          <a:p>
            <a:pPr>
              <a:spcAft>
                <a:spcPts val="600"/>
              </a:spcAft>
            </a:pPr>
            <a:fld id="{F5893E90-E695-544B-BB83-59E66FD00CB4}" type="slidenum">
              <a:rPr lang="en-US" smtClean="0"/>
              <a:pPr>
                <a:spcAft>
                  <a:spcPts val="600"/>
                </a:spcAft>
              </a:pPr>
              <a:t>10</a:t>
            </a:fld>
            <a:endParaRPr lang="en-US"/>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58A97AE-0B14-0C2E-2606-F6FB77178137}"/>
                  </a:ext>
                </a:extLst>
              </p14:cNvPr>
              <p14:cNvContentPartPr/>
              <p14:nvPr/>
            </p14:nvContentPartPr>
            <p14:xfrm>
              <a:off x="6695442" y="4380704"/>
              <a:ext cx="1127160" cy="126360"/>
            </p14:xfrm>
          </p:contentPart>
        </mc:Choice>
        <mc:Fallback>
          <p:pic>
            <p:nvPicPr>
              <p:cNvPr id="3" name="Ink 2">
                <a:extLst>
                  <a:ext uri="{FF2B5EF4-FFF2-40B4-BE49-F238E27FC236}">
                    <a16:creationId xmlns:a16="http://schemas.microsoft.com/office/drawing/2014/main" id="{358A97AE-0B14-0C2E-2606-F6FB77178137}"/>
                  </a:ext>
                </a:extLst>
              </p:cNvPr>
              <p:cNvPicPr/>
              <p:nvPr/>
            </p:nvPicPr>
            <p:blipFill>
              <a:blip r:embed="rId5"/>
              <a:stretch>
                <a:fillRect/>
              </a:stretch>
            </p:blipFill>
            <p:spPr>
              <a:xfrm>
                <a:off x="6632462" y="4317704"/>
                <a:ext cx="1252760" cy="252000"/>
              </a:xfrm>
              <a:prstGeom prst="rect">
                <a:avLst/>
              </a:prstGeom>
            </p:spPr>
          </p:pic>
        </mc:Fallback>
      </mc:AlternateContent>
      <p:pic>
        <p:nvPicPr>
          <p:cNvPr id="10" name="Picture 9">
            <a:extLst>
              <a:ext uri="{FF2B5EF4-FFF2-40B4-BE49-F238E27FC236}">
                <a16:creationId xmlns:a16="http://schemas.microsoft.com/office/drawing/2014/main" id="{68817E46-7986-6B5A-02B1-13F9484D24E8}"/>
              </a:ext>
            </a:extLst>
          </p:cNvPr>
          <p:cNvPicPr>
            <a:picLocks noChangeAspect="1"/>
          </p:cNvPicPr>
          <p:nvPr/>
        </p:nvPicPr>
        <p:blipFill>
          <a:blip r:embed="rId6"/>
          <a:stretch>
            <a:fillRect/>
          </a:stretch>
        </p:blipFill>
        <p:spPr>
          <a:xfrm>
            <a:off x="2203174" y="4327743"/>
            <a:ext cx="6992453" cy="676689"/>
          </a:xfrm>
          <a:prstGeom prst="rect">
            <a:avLst/>
          </a:prstGeom>
        </p:spPr>
      </p:pic>
    </p:spTree>
    <p:extLst>
      <p:ext uri="{BB962C8B-B14F-4D97-AF65-F5344CB8AC3E}">
        <p14:creationId xmlns:p14="http://schemas.microsoft.com/office/powerpoint/2010/main" val="233380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52813-3D35-8AB8-CC81-313AE462741C}"/>
            </a:ext>
          </a:extLst>
        </p:cNvPr>
        <p:cNvGrpSpPr/>
        <p:nvPr/>
      </p:nvGrpSpPr>
      <p:grpSpPr>
        <a:xfrm>
          <a:off x="0" y="0"/>
          <a:ext cx="0" cy="0"/>
          <a:chOff x="0" y="0"/>
          <a:chExt cx="0" cy="0"/>
        </a:xfrm>
      </p:grpSpPr>
      <p:sp>
        <p:nvSpPr>
          <p:cNvPr id="22" name="Google Shape;323;g11b9c1e678f_0_40">
            <a:extLst>
              <a:ext uri="{FF2B5EF4-FFF2-40B4-BE49-F238E27FC236}">
                <a16:creationId xmlns:a16="http://schemas.microsoft.com/office/drawing/2014/main" id="{E6FE2C2F-A2F1-FA87-4818-CE135A154EC4}"/>
              </a:ext>
            </a:extLst>
          </p:cNvPr>
          <p:cNvSpPr txBox="1"/>
          <p:nvPr/>
        </p:nvSpPr>
        <p:spPr>
          <a:xfrm>
            <a:off x="838200" y="-16939"/>
            <a:ext cx="10515600" cy="931340"/>
          </a:xfrm>
          <a:prstGeom prst="rect">
            <a:avLst/>
          </a:prstGeom>
        </p:spPr>
        <p:txBody>
          <a:bodyPr spcFirstLastPara="1" vert="horz" lIns="91440" tIns="45720" rIns="91440" bIns="45720" rtlCol="0" anchor="ctr" anchorCtr="0">
            <a:normAutofit/>
          </a:bodyPr>
          <a:lstStyle/>
          <a:p>
            <a:pPr>
              <a:lnSpc>
                <a:spcPct val="90000"/>
              </a:lnSpc>
            </a:pPr>
            <a:r>
              <a:rPr lang="en-US" sz="2800" b="1">
                <a:solidFill>
                  <a:schemeClr val="lt1"/>
                </a:solidFill>
                <a:latin typeface="Helvetica Neue"/>
                <a:sym typeface="Helvetica Neue"/>
              </a:rPr>
              <a:t>Equivalent System Mass (ESM)</a:t>
            </a:r>
            <a:endParaRPr lang="en-US" sz="2800">
              <a:solidFill>
                <a:schemeClr val="lt1"/>
              </a:solidFill>
            </a:endParaRPr>
          </a:p>
        </p:txBody>
      </p:sp>
      <mc:AlternateContent xmlns:mc="http://schemas.openxmlformats.org/markup-compatibility/2006">
        <mc:Choice xmlns:a14="http://schemas.microsoft.com/office/drawing/2010/main" Requires="a14">
          <p:sp>
            <p:nvSpPr>
              <p:cNvPr id="27" name="Content Placeholder 2">
                <a:extLst>
                  <a:ext uri="{FF2B5EF4-FFF2-40B4-BE49-F238E27FC236}">
                    <a16:creationId xmlns:a16="http://schemas.microsoft.com/office/drawing/2014/main" id="{2F1943EE-77E5-593F-9777-AF28325714FE}"/>
                  </a:ext>
                </a:extLst>
              </p:cNvPr>
              <p:cNvSpPr>
                <a:spLocks noGrp="1"/>
              </p:cNvSpPr>
              <p:nvPr>
                <p:ph sz="half" idx="1"/>
              </p:nvPr>
            </p:nvSpPr>
            <p:spPr>
              <a:xfrm>
                <a:off x="735496" y="1765990"/>
                <a:ext cx="11025462" cy="4351338"/>
              </a:xfrm>
            </p:spPr>
            <p:txBody>
              <a:bodyPr>
                <a:normAutofit/>
              </a:bodyPr>
              <a:lstStyle/>
              <a:p>
                <a:r>
                  <a:rPr lang="en-IN" sz="2000"/>
                  <a:t>Following are the mass equivalency factors:</a:t>
                </a:r>
              </a:p>
              <a:p>
                <a:pPr lvl="1"/>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𝑒</m:t>
                        </m:r>
                        <m:r>
                          <a:rPr lang="en-US" sz="2000" b="0" i="1" smtClean="0">
                            <a:latin typeface="Cambria Math" panose="02040503050406030204" pitchFamily="18" charset="0"/>
                          </a:rPr>
                          <m:t>𝑞</m:t>
                        </m:r>
                      </m:sub>
                    </m:sSub>
                    <m:r>
                      <a:rPr lang="en-US" sz="2000" b="0" i="0" smtClean="0">
                        <a:latin typeface="Cambria Math" panose="02040503050406030204" pitchFamily="18" charset="0"/>
                      </a:rPr>
                      <m:t> </m:t>
                    </m:r>
                  </m:oMath>
                </a14:m>
                <a:r>
                  <a:rPr lang="en-IN" sz="2000"/>
                  <a:t>is the mass equivalency factor for the volume infrastructure</a:t>
                </a:r>
                <a14:m>
                  <m:oMath xmlns:m="http://schemas.openxmlformats.org/officeDocument/2006/math">
                    <m:r>
                      <a:rPr lang="en-US" sz="2000" b="0" i="0" smtClean="0">
                        <a:latin typeface="Cambria Math" panose="02040503050406030204" pitchFamily="18" charset="0"/>
                      </a:rPr>
                      <m:t> </m:t>
                    </m:r>
                    <m:sSup>
                      <m:sSupPr>
                        <m:ctrlPr>
                          <a:rPr lang="en-IN" sz="2000" i="1" smtClean="0">
                            <a:latin typeface="Cambria Math" panose="02040503050406030204" pitchFamily="18" charset="0"/>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𝑘𝑔</m:t>
                        </m:r>
                        <m:r>
                          <a:rPr lang="en-US" sz="2000" b="0" i="1" smtClean="0">
                            <a:latin typeface="Cambria Math" panose="02040503050406030204" pitchFamily="18" charset="0"/>
                          </a:rPr>
                          <m:t>/</m:t>
                        </m:r>
                        <m:r>
                          <a:rPr lang="en-US" sz="2000" b="0" i="1" smtClean="0">
                            <a:latin typeface="Cambria Math" panose="02040503050406030204" pitchFamily="18" charset="0"/>
                          </a:rPr>
                          <m:t>𝑚</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m:t>
                    </m:r>
                  </m:oMath>
                </a14:m>
                <a:endParaRPr lang="en-IN"/>
              </a:p>
              <a:p>
                <a:pPr lvl="1"/>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𝑃</m:t>
                        </m:r>
                      </m:e>
                      <m:sub>
                        <m:r>
                          <a:rPr lang="en-US" sz="2000" i="1">
                            <a:latin typeface="Cambria Math" panose="02040503050406030204" pitchFamily="18" charset="0"/>
                          </a:rPr>
                          <m:t>𝑒𝑞</m:t>
                        </m:r>
                      </m:sub>
                    </m:sSub>
                  </m:oMath>
                </a14:m>
                <a:r>
                  <a:rPr lang="en-IN" sz="2000"/>
                  <a:t> is the mass equivalency factor for the power generation infrastructure </a:t>
                </a:r>
                <a14:m>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𝑘𝑔</m:t>
                    </m:r>
                    <m:r>
                      <a:rPr lang="en-US" sz="2000" b="0" i="1" smtClean="0">
                        <a:latin typeface="Cambria Math" panose="02040503050406030204" pitchFamily="18" charset="0"/>
                      </a:rPr>
                      <m:t>/</m:t>
                    </m:r>
                    <m:r>
                      <a:rPr lang="en-US" sz="2000" b="0" i="1" smtClean="0">
                        <a:latin typeface="Cambria Math" panose="02040503050406030204" pitchFamily="18" charset="0"/>
                      </a:rPr>
                      <m:t>𝑘</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𝑒𝑙𝑒𝑐𝑡𝑟𝑖𝑐𝑎𝑙</m:t>
                        </m:r>
                      </m:sub>
                    </m:sSub>
                    <m:r>
                      <a:rPr lang="en-US" sz="2000" b="0" i="1" smtClean="0">
                        <a:latin typeface="Cambria Math" panose="02040503050406030204" pitchFamily="18" charset="0"/>
                      </a:rPr>
                      <m:t>)</m:t>
                    </m:r>
                  </m:oMath>
                </a14:m>
                <a:endParaRPr lang="en-IN" sz="2000"/>
              </a:p>
              <a:p>
                <a:pPr lvl="1"/>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𝐶</m:t>
                        </m:r>
                      </m:e>
                      <m:sub>
                        <m:r>
                          <a:rPr lang="en-US" sz="2000" i="1">
                            <a:latin typeface="Cambria Math" panose="02040503050406030204" pitchFamily="18" charset="0"/>
                          </a:rPr>
                          <m:t>𝑒𝑞</m:t>
                        </m:r>
                      </m:sub>
                    </m:sSub>
                    <m:r>
                      <a:rPr lang="en-US" sz="2000" i="1">
                        <a:latin typeface="Cambria Math" panose="02040503050406030204" pitchFamily="18" charset="0"/>
                      </a:rPr>
                      <m:t> </m:t>
                    </m:r>
                  </m:oMath>
                </a14:m>
                <a:r>
                  <a:rPr lang="en-IN" sz="2000"/>
                  <a:t>is the mass equivalency factor for the cooling infrastructure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𝑘𝑔</m:t>
                    </m:r>
                    <m:r>
                      <a:rPr lang="en-US" sz="2000" b="0" i="1" smtClean="0">
                        <a:latin typeface="Cambria Math" panose="02040503050406030204" pitchFamily="18" charset="0"/>
                      </a:rPr>
                      <m:t>/</m:t>
                    </m:r>
                    <m:r>
                      <a:rPr lang="en-US" sz="2000" i="1">
                        <a:latin typeface="Cambria Math" panose="02040503050406030204" pitchFamily="18" charset="0"/>
                      </a:rPr>
                      <m:t>𝑘</m:t>
                    </m:r>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b="0" i="1" smtClean="0">
                            <a:latin typeface="Cambria Math" panose="02040503050406030204" pitchFamily="18" charset="0"/>
                          </a:rPr>
                          <m:t>𝑡h𝑒𝑟𝑚𝑎𝑙</m:t>
                        </m:r>
                      </m:sub>
                    </m:sSub>
                    <m:r>
                      <a:rPr lang="en-US" sz="2000" b="0" i="1" smtClean="0">
                        <a:latin typeface="Cambria Math" panose="02040503050406030204" pitchFamily="18" charset="0"/>
                      </a:rPr>
                      <m:t>)</m:t>
                    </m:r>
                  </m:oMath>
                </a14:m>
                <a:endParaRPr lang="en-IN" sz="2000"/>
              </a:p>
              <a:p>
                <a:pPr lvl="1"/>
                <a14:m>
                  <m:oMath xmlns:m="http://schemas.openxmlformats.org/officeDocument/2006/math">
                    <m:r>
                      <a:rPr lang="en-US" sz="2000" b="0" i="1" smtClean="0">
                        <a:latin typeface="Cambria Math" panose="02040503050406030204" pitchFamily="18" charset="0"/>
                      </a:rPr>
                      <m:t>𝐷</m:t>
                    </m:r>
                  </m:oMath>
                </a14:m>
                <a:r>
                  <a:rPr lang="en-IN" sz="2000"/>
                  <a:t> is the duration of the mission segment</a:t>
                </a:r>
                <a:r>
                  <a:rPr lang="en-US" sz="2000"/>
                  <a:t> </a:t>
                </a:r>
                <a14:m>
                  <m:oMath xmlns:m="http://schemas.openxmlformats.org/officeDocument/2006/math">
                    <m:r>
                      <a:rPr lang="en-US" sz="2000" b="0" i="0" smtClean="0">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oMath>
                </a14:m>
                <a:endParaRPr lang="en-IN" sz="2000"/>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𝐶</m:t>
                        </m:r>
                        <m:r>
                          <a:rPr lang="en-US" sz="2000" b="0" i="1" smtClean="0">
                            <a:latin typeface="Cambria Math" panose="02040503050406030204" pitchFamily="18" charset="0"/>
                          </a:rPr>
                          <m:t>𝑇</m:t>
                        </m:r>
                      </m:e>
                      <m:sub>
                        <m:r>
                          <a:rPr lang="en-US" sz="2000" i="1">
                            <a:latin typeface="Cambria Math" panose="02040503050406030204" pitchFamily="18" charset="0"/>
                          </a:rPr>
                          <m:t>𝑒𝑞</m:t>
                        </m:r>
                      </m:sub>
                    </m:sSub>
                    <m:r>
                      <a:rPr lang="en-US" sz="2000" i="1">
                        <a:latin typeface="Cambria Math" panose="02040503050406030204" pitchFamily="18" charset="0"/>
                      </a:rPr>
                      <m:t> </m:t>
                    </m:r>
                  </m:oMath>
                </a14:m>
                <a:r>
                  <a:rPr lang="en-IN" sz="2000"/>
                  <a:t>is the total crew time requirement of the system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𝐶𝑀</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oMath>
                </a14:m>
                <a:endParaRPr lang="en-IN" sz="2000">
                  <a:solidFill>
                    <a:srgbClr val="000000"/>
                  </a:solidFill>
                </a:endParaRPr>
              </a:p>
              <a:p>
                <a:pPr lvl="1"/>
                <a:endParaRPr lang="en-IN" sz="2000">
                  <a:solidFill>
                    <a:srgbClr val="000000"/>
                  </a:solidFill>
                </a:endParaRPr>
              </a:p>
              <a:p>
                <a:pPr lvl="1"/>
                <a:endParaRPr lang="en-US" sz="2000">
                  <a:solidFill>
                    <a:srgbClr val="000000"/>
                  </a:solidFill>
                </a:endParaRPr>
              </a:p>
            </p:txBody>
          </p:sp>
        </mc:Choice>
        <mc:Fallback>
          <p:sp>
            <p:nvSpPr>
              <p:cNvPr id="27" name="Content Placeholder 2">
                <a:extLst>
                  <a:ext uri="{FF2B5EF4-FFF2-40B4-BE49-F238E27FC236}">
                    <a16:creationId xmlns:a16="http://schemas.microsoft.com/office/drawing/2014/main" id="{2F1943EE-77E5-593F-9777-AF28325714FE}"/>
                  </a:ext>
                </a:extLst>
              </p:cNvPr>
              <p:cNvSpPr>
                <a:spLocks noGrp="1" noRot="1" noChangeAspect="1" noMove="1" noResize="1" noEditPoints="1" noAdjustHandles="1" noChangeArrowheads="1" noChangeShapeType="1" noTextEdit="1"/>
              </p:cNvSpPr>
              <p:nvPr>
                <p:ph sz="half" idx="1"/>
              </p:nvPr>
            </p:nvSpPr>
            <p:spPr>
              <a:xfrm>
                <a:off x="735496" y="1765990"/>
                <a:ext cx="11025462" cy="4351338"/>
              </a:xfrm>
              <a:blipFill>
                <a:blip r:embed="rId3"/>
                <a:stretch>
                  <a:fillRect l="-576" t="-1458"/>
                </a:stretch>
              </a:blipFill>
            </p:spPr>
            <p:txBody>
              <a:bodyPr/>
              <a:lstStyle/>
              <a:p>
                <a:r>
                  <a:rPr lang="en-US">
                    <a:noFill/>
                  </a:rPr>
                  <a:t> </a:t>
                </a:r>
              </a:p>
            </p:txBody>
          </p:sp>
        </mc:Fallback>
      </mc:AlternateContent>
      <p:sp>
        <p:nvSpPr>
          <p:cNvPr id="25" name="Slide Number Placeholder 4">
            <a:extLst>
              <a:ext uri="{FF2B5EF4-FFF2-40B4-BE49-F238E27FC236}">
                <a16:creationId xmlns:a16="http://schemas.microsoft.com/office/drawing/2014/main" id="{E65FF5C8-6219-BCB2-EA16-08D8C4AB2CCD}"/>
              </a:ext>
            </a:extLst>
          </p:cNvPr>
          <p:cNvSpPr>
            <a:spLocks noGrp="1"/>
          </p:cNvSpPr>
          <p:nvPr>
            <p:ph type="sldNum" sz="quarter" idx="12"/>
          </p:nvPr>
        </p:nvSpPr>
        <p:spPr>
          <a:xfrm>
            <a:off x="9307287" y="6193903"/>
            <a:ext cx="2743200" cy="664097"/>
          </a:xfrm>
        </p:spPr>
        <p:txBody>
          <a:bodyPr/>
          <a:lstStyle/>
          <a:p>
            <a:pPr>
              <a:spcAft>
                <a:spcPts val="600"/>
              </a:spcAft>
            </a:pPr>
            <a:fld id="{F5893E90-E695-544B-BB83-59E66FD00CB4}" type="slidenum">
              <a:rPr lang="en-US" smtClean="0"/>
              <a:pPr>
                <a:spcAft>
                  <a:spcPts val="600"/>
                </a:spcAft>
              </a:pPr>
              <a:t>11</a:t>
            </a:fld>
            <a:endParaRPr lang="en-US"/>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75A1A9F-A1FA-A8E2-C312-36F3CE80209B}"/>
                  </a:ext>
                </a:extLst>
              </p14:cNvPr>
              <p14:cNvContentPartPr/>
              <p14:nvPr/>
            </p14:nvContentPartPr>
            <p14:xfrm>
              <a:off x="6695442" y="4380704"/>
              <a:ext cx="1127160" cy="126360"/>
            </p14:xfrm>
          </p:contentPart>
        </mc:Choice>
        <mc:Fallback>
          <p:pic>
            <p:nvPicPr>
              <p:cNvPr id="3" name="Ink 2">
                <a:extLst>
                  <a:ext uri="{FF2B5EF4-FFF2-40B4-BE49-F238E27FC236}">
                    <a16:creationId xmlns:a16="http://schemas.microsoft.com/office/drawing/2014/main" id="{F75A1A9F-A1FA-A8E2-C312-36F3CE80209B}"/>
                  </a:ext>
                </a:extLst>
              </p:cNvPr>
              <p:cNvPicPr/>
              <p:nvPr/>
            </p:nvPicPr>
            <p:blipFill>
              <a:blip r:embed="rId5"/>
              <a:stretch>
                <a:fillRect/>
              </a:stretch>
            </p:blipFill>
            <p:spPr>
              <a:xfrm>
                <a:off x="6632462" y="4317704"/>
                <a:ext cx="1252760" cy="252000"/>
              </a:xfrm>
              <a:prstGeom prst="rect">
                <a:avLst/>
              </a:prstGeom>
            </p:spPr>
          </p:pic>
        </mc:Fallback>
      </mc:AlternateContent>
      <p:pic>
        <p:nvPicPr>
          <p:cNvPr id="10" name="Picture 9">
            <a:extLst>
              <a:ext uri="{FF2B5EF4-FFF2-40B4-BE49-F238E27FC236}">
                <a16:creationId xmlns:a16="http://schemas.microsoft.com/office/drawing/2014/main" id="{1CCEBCAC-384F-C45A-4C65-1D13B20595B8}"/>
              </a:ext>
            </a:extLst>
          </p:cNvPr>
          <p:cNvPicPr>
            <a:picLocks noChangeAspect="1"/>
          </p:cNvPicPr>
          <p:nvPr/>
        </p:nvPicPr>
        <p:blipFill>
          <a:blip r:embed="rId6"/>
          <a:stretch>
            <a:fillRect/>
          </a:stretch>
        </p:blipFill>
        <p:spPr>
          <a:xfrm>
            <a:off x="2113723" y="4251497"/>
            <a:ext cx="6992453" cy="676689"/>
          </a:xfrm>
          <a:prstGeom prst="rect">
            <a:avLst/>
          </a:prstGeom>
        </p:spPr>
      </p:pic>
    </p:spTree>
    <p:extLst>
      <p:ext uri="{BB962C8B-B14F-4D97-AF65-F5344CB8AC3E}">
        <p14:creationId xmlns:p14="http://schemas.microsoft.com/office/powerpoint/2010/main" val="248967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1D8F-6BBE-AA30-2968-C2A7DB95E588}"/>
            </a:ext>
          </a:extLst>
        </p:cNvPr>
        <p:cNvGrpSpPr/>
        <p:nvPr/>
      </p:nvGrpSpPr>
      <p:grpSpPr>
        <a:xfrm>
          <a:off x="0" y="0"/>
          <a:ext cx="0" cy="0"/>
          <a:chOff x="0" y="0"/>
          <a:chExt cx="0" cy="0"/>
        </a:xfrm>
      </p:grpSpPr>
      <p:sp>
        <p:nvSpPr>
          <p:cNvPr id="22" name="Google Shape;323;g11b9c1e678f_0_40">
            <a:extLst>
              <a:ext uri="{FF2B5EF4-FFF2-40B4-BE49-F238E27FC236}">
                <a16:creationId xmlns:a16="http://schemas.microsoft.com/office/drawing/2014/main" id="{DB8ED658-7E09-9A2D-DB02-ECE365060C90}"/>
              </a:ext>
            </a:extLst>
          </p:cNvPr>
          <p:cNvSpPr txBox="1"/>
          <p:nvPr/>
        </p:nvSpPr>
        <p:spPr>
          <a:xfrm>
            <a:off x="738810" y="12878"/>
            <a:ext cx="10515600" cy="931340"/>
          </a:xfrm>
          <a:prstGeom prst="rect">
            <a:avLst/>
          </a:prstGeom>
        </p:spPr>
        <p:txBody>
          <a:bodyPr spcFirstLastPara="1" vert="horz" lIns="91440" tIns="45720" rIns="91440" bIns="45720" rtlCol="0" anchor="ctr" anchorCtr="0">
            <a:normAutofit/>
          </a:bodyPr>
          <a:lstStyle/>
          <a:p>
            <a:pPr defTabSz="914400">
              <a:lnSpc>
                <a:spcPct val="90000"/>
              </a:lnSpc>
              <a:spcBef>
                <a:spcPct val="0"/>
              </a:spcBef>
              <a:spcAft>
                <a:spcPts val="600"/>
              </a:spcAft>
            </a:pPr>
            <a:r>
              <a:rPr lang="en-US" sz="2800" b="1" kern="1200">
                <a:solidFill>
                  <a:schemeClr val="bg1"/>
                </a:solidFill>
                <a:latin typeface="Arial" panose="020B0604020202020204" pitchFamily="34" charset="0"/>
                <a:ea typeface="+mj-ea"/>
                <a:cs typeface="Arial" panose="020B0604020202020204" pitchFamily="34" charset="0"/>
              </a:rPr>
              <a:t>The Habitat Simulator (</a:t>
            </a:r>
            <a:r>
              <a:rPr lang="en-US" sz="2800" b="1" kern="1200" err="1">
                <a:solidFill>
                  <a:schemeClr val="bg1"/>
                </a:solidFill>
                <a:latin typeface="Arial" panose="020B0604020202020204" pitchFamily="34" charset="0"/>
                <a:ea typeface="+mj-ea"/>
                <a:cs typeface="Arial" panose="020B0604020202020204" pitchFamily="34" charset="0"/>
              </a:rPr>
              <a:t>HabSim</a:t>
            </a:r>
            <a:r>
              <a:rPr lang="en-US" sz="2800" b="1" kern="1200">
                <a:solidFill>
                  <a:schemeClr val="bg1"/>
                </a:solidFill>
                <a:latin typeface="Arial" panose="020B0604020202020204" pitchFamily="34" charset="0"/>
                <a:ea typeface="+mj-ea"/>
                <a:cs typeface="Arial" panose="020B0604020202020204" pitchFamily="34" charset="0"/>
              </a:rPr>
              <a:t>)</a:t>
            </a:r>
          </a:p>
        </p:txBody>
      </p:sp>
      <p:sp>
        <p:nvSpPr>
          <p:cNvPr id="2" name="Text Placeholder 1">
            <a:extLst>
              <a:ext uri="{FF2B5EF4-FFF2-40B4-BE49-F238E27FC236}">
                <a16:creationId xmlns:a16="http://schemas.microsoft.com/office/drawing/2014/main" id="{BA4C9867-1489-262E-80D5-E990C5FECD4C}"/>
              </a:ext>
            </a:extLst>
          </p:cNvPr>
          <p:cNvSpPr txBox="1">
            <a:spLocks/>
          </p:cNvSpPr>
          <p:nvPr/>
        </p:nvSpPr>
        <p:spPr>
          <a:xfrm>
            <a:off x="657922" y="1825625"/>
            <a:ext cx="53618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err="1"/>
              <a:t>HabSim</a:t>
            </a:r>
            <a:r>
              <a:rPr lang="en-US" sz="2000"/>
              <a:t> is our physics-based computational simulation environment.</a:t>
            </a:r>
          </a:p>
          <a:p>
            <a:r>
              <a:rPr lang="en-US" sz="2000"/>
              <a:t>Capable of simulating disruptions with systems having damageable and repairable properties (response to safety controls).</a:t>
            </a:r>
          </a:p>
        </p:txBody>
      </p:sp>
      <p:pic>
        <p:nvPicPr>
          <p:cNvPr id="6" name="Picture 5" descr="A diagram of a heat pump&#10;&#10;AI-generated content may be incorrect.">
            <a:extLst>
              <a:ext uri="{FF2B5EF4-FFF2-40B4-BE49-F238E27FC236}">
                <a16:creationId xmlns:a16="http://schemas.microsoft.com/office/drawing/2014/main" id="{033B21EF-52D4-92C6-05B4-5A94B907C7B4}"/>
              </a:ext>
            </a:extLst>
          </p:cNvPr>
          <p:cNvPicPr>
            <a:picLocks noChangeAspect="1"/>
          </p:cNvPicPr>
          <p:nvPr/>
        </p:nvPicPr>
        <p:blipFill>
          <a:blip r:embed="rId3"/>
          <a:stretch>
            <a:fillRect/>
          </a:stretch>
        </p:blipFill>
        <p:spPr>
          <a:xfrm>
            <a:off x="5903625" y="1650381"/>
            <a:ext cx="6193734" cy="4041410"/>
          </a:xfrm>
          <a:prstGeom prst="rect">
            <a:avLst/>
          </a:prstGeom>
          <a:noFill/>
        </p:spPr>
      </p:pic>
      <p:sp>
        <p:nvSpPr>
          <p:cNvPr id="27" name="Slide Number Placeholder 4">
            <a:extLst>
              <a:ext uri="{FF2B5EF4-FFF2-40B4-BE49-F238E27FC236}">
                <a16:creationId xmlns:a16="http://schemas.microsoft.com/office/drawing/2014/main" id="{BB81CAD9-A686-13D5-4323-1085653A7187}"/>
              </a:ext>
            </a:extLst>
          </p:cNvPr>
          <p:cNvSpPr>
            <a:spLocks noGrp="1"/>
          </p:cNvSpPr>
          <p:nvPr>
            <p:ph type="sldNum" sz="quarter" idx="12"/>
          </p:nvPr>
        </p:nvSpPr>
        <p:spPr>
          <a:xfrm>
            <a:off x="9307287" y="6193903"/>
            <a:ext cx="2743200" cy="664097"/>
          </a:xfrm>
        </p:spPr>
        <p:txBody>
          <a:bodyPr vert="horz" lIns="91440" tIns="45720" rIns="91440" bIns="45720" rtlCol="0" anchor="ctr">
            <a:normAutofit/>
          </a:bodyPr>
          <a:lstStyle/>
          <a:p>
            <a:pPr>
              <a:spcAft>
                <a:spcPts val="600"/>
              </a:spcAft>
            </a:pPr>
            <a:fld id="{F5893E90-E695-544B-BB83-59E66FD00CB4}" type="slidenum">
              <a:rPr lang="en-US" smtClean="0"/>
              <a:pPr>
                <a:spcAft>
                  <a:spcPts val="600"/>
                </a:spcAft>
              </a:pPr>
              <a:t>12</a:t>
            </a:fld>
            <a:endParaRPr lang="en-US"/>
          </a:p>
        </p:txBody>
      </p:sp>
      <p:sp>
        <p:nvSpPr>
          <p:cNvPr id="3" name="Rectangle 2">
            <a:extLst>
              <a:ext uri="{FF2B5EF4-FFF2-40B4-BE49-F238E27FC236}">
                <a16:creationId xmlns:a16="http://schemas.microsoft.com/office/drawing/2014/main" id="{F38D73CF-90AF-5889-E705-326F87500D60}"/>
              </a:ext>
            </a:extLst>
          </p:cNvPr>
          <p:cNvSpPr/>
          <p:nvPr/>
        </p:nvSpPr>
        <p:spPr>
          <a:xfrm>
            <a:off x="1818253" y="4000498"/>
            <a:ext cx="2632017" cy="1476462"/>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6">
            <a:extLst>
              <a:ext uri="{FF2B5EF4-FFF2-40B4-BE49-F238E27FC236}">
                <a16:creationId xmlns:a16="http://schemas.microsoft.com/office/drawing/2014/main" id="{C5B2A98A-7106-9BE1-618C-1CCD958E8975}"/>
              </a:ext>
            </a:extLst>
          </p:cNvPr>
          <p:cNvSpPr txBox="1"/>
          <p:nvPr/>
        </p:nvSpPr>
        <p:spPr>
          <a:xfrm>
            <a:off x="1948247" y="4068279"/>
            <a:ext cx="2372026"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solidFill>
                  <a:srgbClr val="1D1C1D"/>
                </a:solidFill>
                <a:latin typeface="Slack-Lato"/>
              </a:rPr>
              <a:t>7 Disruptions</a:t>
            </a:r>
          </a:p>
          <a:p>
            <a:r>
              <a:rPr lang="en-US" b="1">
                <a:solidFill>
                  <a:srgbClr val="1D1C1D"/>
                </a:solidFill>
                <a:latin typeface="Slack-Lato"/>
              </a:rPr>
              <a:t>19 Triggers</a:t>
            </a:r>
          </a:p>
          <a:p>
            <a:r>
              <a:rPr lang="en-US" b="1">
                <a:solidFill>
                  <a:srgbClr val="1D1C1D"/>
                </a:solidFill>
                <a:latin typeface="Slack-Lato"/>
              </a:rPr>
              <a:t>217 Hazardous State</a:t>
            </a:r>
          </a:p>
          <a:p>
            <a:r>
              <a:rPr lang="en-US" b="1">
                <a:solidFill>
                  <a:srgbClr val="1D1C1D"/>
                </a:solidFill>
                <a:latin typeface="Slack-Lato"/>
              </a:rPr>
              <a:t>786 Safety Controls</a:t>
            </a:r>
          </a:p>
        </p:txBody>
      </p:sp>
    </p:spTree>
    <p:extLst>
      <p:ext uri="{BB962C8B-B14F-4D97-AF65-F5344CB8AC3E}">
        <p14:creationId xmlns:p14="http://schemas.microsoft.com/office/powerpoint/2010/main" val="297587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63AE6-47D3-175B-2239-8D35416E9786}"/>
            </a:ext>
          </a:extLst>
        </p:cNvPr>
        <p:cNvGrpSpPr/>
        <p:nvPr/>
      </p:nvGrpSpPr>
      <p:grpSpPr>
        <a:xfrm>
          <a:off x="0" y="0"/>
          <a:ext cx="0" cy="0"/>
          <a:chOff x="0" y="0"/>
          <a:chExt cx="0" cy="0"/>
        </a:xfrm>
      </p:grpSpPr>
      <p:sp>
        <p:nvSpPr>
          <p:cNvPr id="6" name="Google Shape;323;g11b9c1e678f_0_40">
            <a:extLst>
              <a:ext uri="{FF2B5EF4-FFF2-40B4-BE49-F238E27FC236}">
                <a16:creationId xmlns:a16="http://schemas.microsoft.com/office/drawing/2014/main" id="{79FFB1A8-BB74-369F-229E-12B022C1175A}"/>
              </a:ext>
            </a:extLst>
          </p:cNvPr>
          <p:cNvSpPr txBox="1"/>
          <p:nvPr/>
        </p:nvSpPr>
        <p:spPr>
          <a:xfrm>
            <a:off x="646043" y="69574"/>
            <a:ext cx="10598425" cy="914401"/>
          </a:xfrm>
          <a:prstGeom prst="rect">
            <a:avLst/>
          </a:prstGeom>
        </p:spPr>
        <p:txBody>
          <a:bodyPr spcFirstLastPara="1" vert="horz" lIns="91440" tIns="45720" rIns="91440" bIns="45720" rtlCol="0" anchor="ctr" anchorCtr="0">
            <a:noAutofit/>
          </a:bodyPr>
          <a:lstStyle/>
          <a:p>
            <a:pPr defTabSz="914400">
              <a:lnSpc>
                <a:spcPct val="90000"/>
              </a:lnSpc>
              <a:spcBef>
                <a:spcPct val="0"/>
              </a:spcBef>
            </a:pPr>
            <a:r>
              <a:rPr lang="en-US" sz="2700" b="1" kern="1200">
                <a:solidFill>
                  <a:schemeClr val="bg1"/>
                </a:solidFill>
                <a:latin typeface="Arial" panose="020B0604020202020204" pitchFamily="34" charset="0"/>
                <a:ea typeface="+mj-ea"/>
                <a:cs typeface="Arial" panose="020B0604020202020204" pitchFamily="34" charset="0"/>
              </a:rPr>
              <a:t>Disruption Scenario</a:t>
            </a:r>
          </a:p>
          <a:p>
            <a:pPr defTabSz="914400">
              <a:lnSpc>
                <a:spcPct val="90000"/>
              </a:lnSpc>
              <a:spcBef>
                <a:spcPct val="0"/>
              </a:spcBef>
              <a:spcAft>
                <a:spcPts val="600"/>
              </a:spcAft>
            </a:pPr>
            <a:r>
              <a:rPr lang="en-US" sz="2700" b="1" kern="1200">
                <a:solidFill>
                  <a:schemeClr val="bg1"/>
                </a:solidFill>
                <a:latin typeface="Arial" panose="020B0604020202020204" pitchFamily="34" charset="0"/>
                <a:ea typeface="+mj-ea"/>
                <a:cs typeface="Arial" panose="020B0604020202020204" pitchFamily="34" charset="0"/>
              </a:rPr>
              <a:t>Fire near ECLSS (Intensity Level 5)</a:t>
            </a:r>
          </a:p>
        </p:txBody>
      </p:sp>
      <p:sp>
        <p:nvSpPr>
          <p:cNvPr id="5" name="Slide Number Placeholder 4">
            <a:extLst>
              <a:ext uri="{FF2B5EF4-FFF2-40B4-BE49-F238E27FC236}">
                <a16:creationId xmlns:a16="http://schemas.microsoft.com/office/drawing/2014/main" id="{CB4C0EB7-90CD-306B-3FF4-75E164554223}"/>
              </a:ext>
            </a:extLst>
          </p:cNvPr>
          <p:cNvSpPr>
            <a:spLocks noGrp="1"/>
          </p:cNvSpPr>
          <p:nvPr>
            <p:ph type="sldNum" sz="quarter" idx="12"/>
          </p:nvPr>
        </p:nvSpPr>
        <p:spPr>
          <a:xfrm>
            <a:off x="9307287" y="6193903"/>
            <a:ext cx="2743200" cy="664097"/>
          </a:xfrm>
        </p:spPr>
        <p:txBody>
          <a:bodyPr vert="horz" lIns="91440" tIns="45720" rIns="91440" bIns="45720" rtlCol="0" anchor="ctr">
            <a:normAutofit/>
          </a:bodyPr>
          <a:lstStyle/>
          <a:p>
            <a:pPr>
              <a:spcAft>
                <a:spcPts val="600"/>
              </a:spcAft>
            </a:pPr>
            <a:fld id="{F5893E90-E695-544B-BB83-59E66FD00CB4}" type="slidenum">
              <a:rPr lang="en-US" smtClean="0"/>
              <a:pPr>
                <a:spcAft>
                  <a:spcPts val="600"/>
                </a:spcAft>
              </a:pPr>
              <a:t>13</a:t>
            </a:fld>
            <a:endParaRPr lang="en-US"/>
          </a:p>
        </p:txBody>
      </p:sp>
      <p:pic>
        <p:nvPicPr>
          <p:cNvPr id="4" name="Picture 3">
            <a:extLst>
              <a:ext uri="{FF2B5EF4-FFF2-40B4-BE49-F238E27FC236}">
                <a16:creationId xmlns:a16="http://schemas.microsoft.com/office/drawing/2014/main" id="{2CF582BD-BE62-5321-29C0-91E0B79D9C8D}"/>
              </a:ext>
            </a:extLst>
          </p:cNvPr>
          <p:cNvPicPr>
            <a:picLocks noChangeAspect="1"/>
          </p:cNvPicPr>
          <p:nvPr/>
        </p:nvPicPr>
        <p:blipFill>
          <a:blip r:embed="rId3"/>
          <a:stretch>
            <a:fillRect/>
          </a:stretch>
        </p:blipFill>
        <p:spPr>
          <a:xfrm>
            <a:off x="822861" y="2329361"/>
            <a:ext cx="2314975" cy="2493049"/>
          </a:xfrm>
          <a:prstGeom prst="rect">
            <a:avLst/>
          </a:prstGeom>
        </p:spPr>
      </p:pic>
      <p:pic>
        <p:nvPicPr>
          <p:cNvPr id="10" name="Picture 9">
            <a:extLst>
              <a:ext uri="{FF2B5EF4-FFF2-40B4-BE49-F238E27FC236}">
                <a16:creationId xmlns:a16="http://schemas.microsoft.com/office/drawing/2014/main" id="{12757748-B128-80C7-8F0D-3EDD6944D416}"/>
              </a:ext>
            </a:extLst>
          </p:cNvPr>
          <p:cNvPicPr>
            <a:picLocks noChangeAspect="1"/>
          </p:cNvPicPr>
          <p:nvPr/>
        </p:nvPicPr>
        <p:blipFill>
          <a:blip r:embed="rId4"/>
          <a:stretch>
            <a:fillRect/>
          </a:stretch>
        </p:blipFill>
        <p:spPr>
          <a:xfrm>
            <a:off x="6228426" y="2420388"/>
            <a:ext cx="2427705" cy="2631308"/>
          </a:xfrm>
          <a:prstGeom prst="rect">
            <a:avLst/>
          </a:prstGeom>
        </p:spPr>
      </p:pic>
      <p:pic>
        <p:nvPicPr>
          <p:cNvPr id="12" name="Picture 11">
            <a:extLst>
              <a:ext uri="{FF2B5EF4-FFF2-40B4-BE49-F238E27FC236}">
                <a16:creationId xmlns:a16="http://schemas.microsoft.com/office/drawing/2014/main" id="{4E11D36D-ACF1-221A-44DB-5F3B9748F45A}"/>
              </a:ext>
            </a:extLst>
          </p:cNvPr>
          <p:cNvPicPr>
            <a:picLocks noChangeAspect="1"/>
          </p:cNvPicPr>
          <p:nvPr/>
        </p:nvPicPr>
        <p:blipFill>
          <a:blip r:embed="rId5"/>
          <a:stretch>
            <a:fillRect/>
          </a:stretch>
        </p:blipFill>
        <p:spPr>
          <a:xfrm>
            <a:off x="3588769" y="2386302"/>
            <a:ext cx="2188723" cy="2521608"/>
          </a:xfrm>
          <a:prstGeom prst="rect">
            <a:avLst/>
          </a:prstGeom>
        </p:spPr>
      </p:pic>
      <p:pic>
        <p:nvPicPr>
          <p:cNvPr id="14" name="Picture 13">
            <a:extLst>
              <a:ext uri="{FF2B5EF4-FFF2-40B4-BE49-F238E27FC236}">
                <a16:creationId xmlns:a16="http://schemas.microsoft.com/office/drawing/2014/main" id="{2DF9754D-1FE5-4F2E-E705-FA08F651E1C5}"/>
              </a:ext>
            </a:extLst>
          </p:cNvPr>
          <p:cNvPicPr>
            <a:picLocks noChangeAspect="1"/>
          </p:cNvPicPr>
          <p:nvPr/>
        </p:nvPicPr>
        <p:blipFill>
          <a:blip r:embed="rId6"/>
          <a:stretch>
            <a:fillRect/>
          </a:stretch>
        </p:blipFill>
        <p:spPr>
          <a:xfrm>
            <a:off x="8982533" y="2420388"/>
            <a:ext cx="1990650" cy="2529105"/>
          </a:xfrm>
          <a:prstGeom prst="rect">
            <a:avLst/>
          </a:prstGeom>
        </p:spPr>
      </p:pic>
      <p:sp>
        <p:nvSpPr>
          <p:cNvPr id="15" name="Rounded Rectangle 36">
            <a:extLst>
              <a:ext uri="{FF2B5EF4-FFF2-40B4-BE49-F238E27FC236}">
                <a16:creationId xmlns:a16="http://schemas.microsoft.com/office/drawing/2014/main" id="{FAABC8FB-29F2-8D9E-6845-B2ABB6EF81D1}"/>
              </a:ext>
            </a:extLst>
          </p:cNvPr>
          <p:cNvSpPr/>
          <p:nvPr/>
        </p:nvSpPr>
        <p:spPr>
          <a:xfrm>
            <a:off x="9337744" y="1713353"/>
            <a:ext cx="1341143" cy="52986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solidFill>
                  <a:schemeClr val="bg1"/>
                </a:solidFill>
              </a:rPr>
              <a:t>There may be a power shortage</a:t>
            </a:r>
          </a:p>
        </p:txBody>
      </p:sp>
      <p:sp>
        <p:nvSpPr>
          <p:cNvPr id="16" name="Rounded Rectangle 42">
            <a:extLst>
              <a:ext uri="{FF2B5EF4-FFF2-40B4-BE49-F238E27FC236}">
                <a16:creationId xmlns:a16="http://schemas.microsoft.com/office/drawing/2014/main" id="{73E2A3C6-9B9F-CE7D-FDFD-BA375D42DB79}"/>
              </a:ext>
            </a:extLst>
          </p:cNvPr>
          <p:cNvSpPr/>
          <p:nvPr/>
        </p:nvSpPr>
        <p:spPr>
          <a:xfrm>
            <a:off x="6884693" y="1713353"/>
            <a:ext cx="1115172" cy="616008"/>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tx1"/>
                </a:solidFill>
              </a:rPr>
              <a:t>Condenser</a:t>
            </a:r>
            <a:endParaRPr lang="en-US" sz="1100" b="1" i="1">
              <a:solidFill>
                <a:schemeClr val="tx1"/>
              </a:solidFill>
              <a:ea typeface="Calibri"/>
              <a:cs typeface="Calibri"/>
            </a:endParaRPr>
          </a:p>
          <a:p>
            <a:pPr algn="ctr"/>
            <a:r>
              <a:rPr lang="en-US" sz="1100" b="1" i="1">
                <a:solidFill>
                  <a:schemeClr val="tx1"/>
                </a:solidFill>
              </a:rPr>
              <a:t>deformation</a:t>
            </a:r>
            <a:endParaRPr lang="en-US" sz="1100" b="1" i="1">
              <a:solidFill>
                <a:schemeClr val="tx1"/>
              </a:solidFill>
              <a:ea typeface="Calibri"/>
              <a:cs typeface="Calibri"/>
            </a:endParaRPr>
          </a:p>
        </p:txBody>
      </p:sp>
      <p:sp>
        <p:nvSpPr>
          <p:cNvPr id="18" name="Rounded Rectangle 23">
            <a:extLst>
              <a:ext uri="{FF2B5EF4-FFF2-40B4-BE49-F238E27FC236}">
                <a16:creationId xmlns:a16="http://schemas.microsoft.com/office/drawing/2014/main" id="{F1BF1789-61FF-1D83-6514-1941529972BD}"/>
              </a:ext>
            </a:extLst>
          </p:cNvPr>
          <p:cNvSpPr/>
          <p:nvPr/>
        </p:nvSpPr>
        <p:spPr>
          <a:xfrm>
            <a:off x="4102012" y="1675220"/>
            <a:ext cx="1341447" cy="60612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t>ECLSS compensation</a:t>
            </a:r>
          </a:p>
        </p:txBody>
      </p:sp>
    </p:spTree>
    <p:extLst>
      <p:ext uri="{BB962C8B-B14F-4D97-AF65-F5344CB8AC3E}">
        <p14:creationId xmlns:p14="http://schemas.microsoft.com/office/powerpoint/2010/main" val="272646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FFD17-0772-80CA-FCEF-399D6B9077DD}"/>
            </a:ext>
          </a:extLst>
        </p:cNvPr>
        <p:cNvGrpSpPr/>
        <p:nvPr/>
      </p:nvGrpSpPr>
      <p:grpSpPr>
        <a:xfrm>
          <a:off x="0" y="0"/>
          <a:ext cx="0" cy="0"/>
          <a:chOff x="0" y="0"/>
          <a:chExt cx="0" cy="0"/>
        </a:xfrm>
      </p:grpSpPr>
      <p:sp>
        <p:nvSpPr>
          <p:cNvPr id="22" name="Google Shape;323;g11b9c1e678f_0_40">
            <a:extLst>
              <a:ext uri="{FF2B5EF4-FFF2-40B4-BE49-F238E27FC236}">
                <a16:creationId xmlns:a16="http://schemas.microsoft.com/office/drawing/2014/main" id="{69B967DD-AA27-1D19-C6AF-42E60E675AAF}"/>
              </a:ext>
            </a:extLst>
          </p:cNvPr>
          <p:cNvSpPr txBox="1"/>
          <p:nvPr/>
        </p:nvSpPr>
        <p:spPr>
          <a:xfrm>
            <a:off x="838200" y="-16939"/>
            <a:ext cx="10515600" cy="931340"/>
          </a:xfrm>
          <a:prstGeom prst="rect">
            <a:avLst/>
          </a:prstGeom>
        </p:spPr>
        <p:txBody>
          <a:bodyPr spcFirstLastPara="1" vert="horz" lIns="91440" tIns="45720" rIns="91440" bIns="45720" rtlCol="0" anchor="ctr" anchorCtr="0">
            <a:normAutofit/>
          </a:bodyPr>
          <a:lstStyle/>
          <a:p>
            <a:pPr>
              <a:lnSpc>
                <a:spcPct val="90000"/>
              </a:lnSpc>
            </a:pPr>
            <a:r>
              <a:rPr lang="en-US" sz="2800" b="1">
                <a:solidFill>
                  <a:schemeClr val="lt1"/>
                </a:solidFill>
                <a:latin typeface="Helvetica Neue"/>
                <a:sym typeface="Helvetica Neue"/>
              </a:rPr>
              <a:t>Future Work</a:t>
            </a:r>
            <a:endParaRPr lang="en-US" sz="2800">
              <a:solidFill>
                <a:schemeClr val="lt1"/>
              </a:solidFill>
            </a:endParaRPr>
          </a:p>
        </p:txBody>
      </p:sp>
      <p:sp>
        <p:nvSpPr>
          <p:cNvPr id="27" name="Content Placeholder 2">
            <a:extLst>
              <a:ext uri="{FF2B5EF4-FFF2-40B4-BE49-F238E27FC236}">
                <a16:creationId xmlns:a16="http://schemas.microsoft.com/office/drawing/2014/main" id="{0A304A7F-4F96-C3E0-C7ED-7BDEA3C437D1}"/>
              </a:ext>
            </a:extLst>
          </p:cNvPr>
          <p:cNvSpPr>
            <a:spLocks noGrp="1"/>
          </p:cNvSpPr>
          <p:nvPr>
            <p:ph sz="half" idx="1"/>
          </p:nvPr>
        </p:nvSpPr>
        <p:spPr>
          <a:xfrm>
            <a:off x="735496" y="1765990"/>
            <a:ext cx="11025462" cy="4351338"/>
          </a:xfrm>
        </p:spPr>
        <p:txBody>
          <a:bodyPr>
            <a:normAutofit/>
          </a:bodyPr>
          <a:lstStyle/>
          <a:p>
            <a:r>
              <a:rPr lang="en-US">
                <a:solidFill>
                  <a:srgbClr val="000000"/>
                </a:solidFill>
              </a:rPr>
              <a:t>Completing the trade study</a:t>
            </a:r>
          </a:p>
          <a:p>
            <a:r>
              <a:rPr lang="en-US">
                <a:solidFill>
                  <a:srgbClr val="000000"/>
                </a:solidFill>
              </a:rPr>
              <a:t>Expanding the probability of availability to include the different types of inventory</a:t>
            </a:r>
          </a:p>
          <a:p>
            <a:pPr lvl="1"/>
            <a:r>
              <a:rPr lang="en-US">
                <a:solidFill>
                  <a:srgbClr val="000000"/>
                </a:solidFill>
              </a:rPr>
              <a:t>Continuous</a:t>
            </a:r>
          </a:p>
          <a:p>
            <a:pPr lvl="1"/>
            <a:r>
              <a:rPr lang="en-US">
                <a:solidFill>
                  <a:srgbClr val="000000"/>
                </a:solidFill>
              </a:rPr>
              <a:t>Expendable</a:t>
            </a:r>
          </a:p>
          <a:p>
            <a:pPr lvl="1"/>
            <a:r>
              <a:rPr lang="en-US">
                <a:solidFill>
                  <a:srgbClr val="000000"/>
                </a:solidFill>
              </a:rPr>
              <a:t>Mixed </a:t>
            </a:r>
          </a:p>
          <a:p>
            <a:r>
              <a:rPr lang="en-US" sz="2000">
                <a:solidFill>
                  <a:srgbClr val="000000"/>
                </a:solidFill>
              </a:rPr>
              <a:t>Generalizing the trade study to include all the disruptions</a:t>
            </a:r>
          </a:p>
        </p:txBody>
      </p:sp>
      <p:sp>
        <p:nvSpPr>
          <p:cNvPr id="25" name="Slide Number Placeholder 4">
            <a:extLst>
              <a:ext uri="{FF2B5EF4-FFF2-40B4-BE49-F238E27FC236}">
                <a16:creationId xmlns:a16="http://schemas.microsoft.com/office/drawing/2014/main" id="{8ABD8DC2-F5ED-3337-73F4-F0F6F2E56DE4}"/>
              </a:ext>
            </a:extLst>
          </p:cNvPr>
          <p:cNvSpPr>
            <a:spLocks noGrp="1"/>
          </p:cNvSpPr>
          <p:nvPr>
            <p:ph type="sldNum" sz="quarter" idx="12"/>
          </p:nvPr>
        </p:nvSpPr>
        <p:spPr>
          <a:xfrm>
            <a:off x="9307287" y="6193903"/>
            <a:ext cx="2743200" cy="664097"/>
          </a:xfrm>
        </p:spPr>
        <p:txBody>
          <a:bodyPr/>
          <a:lstStyle/>
          <a:p>
            <a:pPr>
              <a:spcAft>
                <a:spcPts val="600"/>
              </a:spcAft>
            </a:pPr>
            <a:fld id="{F5893E90-E695-544B-BB83-59E66FD00CB4}" type="slidenum">
              <a:rPr lang="en-US" smtClean="0"/>
              <a:pPr>
                <a:spcAft>
                  <a:spcPts val="600"/>
                </a:spcAft>
              </a:pPr>
              <a:t>14</a:t>
            </a:fld>
            <a:endParaRPr lang="en-US"/>
          </a:p>
        </p:txBody>
      </p:sp>
    </p:spTree>
    <p:extLst>
      <p:ext uri="{BB962C8B-B14F-4D97-AF65-F5344CB8AC3E}">
        <p14:creationId xmlns:p14="http://schemas.microsoft.com/office/powerpoint/2010/main" val="366334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F7E32-BF8B-DB0B-08B2-FC21FDF5BB6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37282C0-3C42-0218-C3A6-3F72633AE115}"/>
              </a:ext>
            </a:extLst>
          </p:cNvPr>
          <p:cNvPicPr>
            <a:picLocks noChangeAspect="1"/>
          </p:cNvPicPr>
          <p:nvPr/>
        </p:nvPicPr>
        <p:blipFill>
          <a:blip r:embed="rId3"/>
          <a:stretch>
            <a:fillRect/>
          </a:stretch>
        </p:blipFill>
        <p:spPr>
          <a:xfrm>
            <a:off x="0" y="315"/>
            <a:ext cx="12192000" cy="6855555"/>
          </a:xfrm>
          <a:prstGeom prst="rect">
            <a:avLst/>
          </a:prstGeom>
        </p:spPr>
      </p:pic>
    </p:spTree>
    <p:extLst>
      <p:ext uri="{BB962C8B-B14F-4D97-AF65-F5344CB8AC3E}">
        <p14:creationId xmlns:p14="http://schemas.microsoft.com/office/powerpoint/2010/main" val="249013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CC1EB-C111-C9AC-DC63-B7BB37B34996}"/>
            </a:ext>
          </a:extLst>
        </p:cNvPr>
        <p:cNvGrpSpPr/>
        <p:nvPr/>
      </p:nvGrpSpPr>
      <p:grpSpPr>
        <a:xfrm>
          <a:off x="0" y="0"/>
          <a:ext cx="0" cy="0"/>
          <a:chOff x="0" y="0"/>
          <a:chExt cx="0" cy="0"/>
        </a:xfrm>
      </p:grpSpPr>
      <p:sp>
        <p:nvSpPr>
          <p:cNvPr id="22" name="Google Shape;323;g11b9c1e678f_0_40">
            <a:extLst>
              <a:ext uri="{FF2B5EF4-FFF2-40B4-BE49-F238E27FC236}">
                <a16:creationId xmlns:a16="http://schemas.microsoft.com/office/drawing/2014/main" id="{DA58CE86-CA2D-6A3D-503B-C6ED2EFD972B}"/>
              </a:ext>
            </a:extLst>
          </p:cNvPr>
          <p:cNvSpPr txBox="1"/>
          <p:nvPr/>
        </p:nvSpPr>
        <p:spPr>
          <a:xfrm>
            <a:off x="838200" y="-16939"/>
            <a:ext cx="10515600" cy="931340"/>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pPr>
            <a:r>
              <a:rPr lang="en-US" sz="2800" b="1" kern="1200">
                <a:solidFill>
                  <a:schemeClr val="bg1"/>
                </a:solidFill>
                <a:latin typeface="Arial" panose="020B0604020202020204" pitchFamily="34" charset="0"/>
                <a:ea typeface="+mj-ea"/>
                <a:cs typeface="Arial" panose="020B0604020202020204" pitchFamily="34" charset="0"/>
              </a:rPr>
              <a:t>Probability of Resource Availability</a:t>
            </a:r>
            <a:endParaRPr lang="en-US" sz="3200" b="1" kern="1200">
              <a:solidFill>
                <a:schemeClr val="bg1"/>
              </a:solidFill>
              <a:latin typeface="Arial" panose="020B0604020202020204" pitchFamily="34" charset="0"/>
              <a:ea typeface="+mj-ea"/>
              <a:cs typeface="Arial" panose="020B0604020202020204" pitchFamily="34" charset="0"/>
            </a:endParaRPr>
          </a:p>
        </p:txBody>
      </p:sp>
      <p:sp>
        <p:nvSpPr>
          <p:cNvPr id="27" name="Content Placeholder 2">
            <a:extLst>
              <a:ext uri="{FF2B5EF4-FFF2-40B4-BE49-F238E27FC236}">
                <a16:creationId xmlns:a16="http://schemas.microsoft.com/office/drawing/2014/main" id="{C953BE79-CA96-8B34-0792-84603749DCE4}"/>
              </a:ext>
            </a:extLst>
          </p:cNvPr>
          <p:cNvSpPr>
            <a:spLocks noGrp="1"/>
          </p:cNvSpPr>
          <p:nvPr>
            <p:ph sz="half" idx="1"/>
          </p:nvPr>
        </p:nvSpPr>
        <p:spPr>
          <a:xfrm>
            <a:off x="838200" y="1825625"/>
            <a:ext cx="10694158" cy="4351338"/>
          </a:xfrm>
        </p:spPr>
        <p:txBody>
          <a:bodyPr>
            <a:normAutofit/>
          </a:bodyPr>
          <a:lstStyle/>
          <a:p>
            <a:r>
              <a:rPr lang="en-US" sz="2200">
                <a:solidFill>
                  <a:srgbClr val="000000"/>
                </a:solidFill>
              </a:rPr>
              <a:t>This is the probability that the safety control is available when needed.</a:t>
            </a:r>
          </a:p>
          <a:p>
            <a:endParaRPr lang="en-US" sz="2200">
              <a:solidFill>
                <a:srgbClr val="000000"/>
              </a:solidFill>
            </a:endParaRPr>
          </a:p>
          <a:p>
            <a:endParaRPr lang="en-US" sz="2200">
              <a:solidFill>
                <a:srgbClr val="000000"/>
              </a:solidFill>
            </a:endParaRPr>
          </a:p>
        </p:txBody>
      </p:sp>
      <p:sp>
        <p:nvSpPr>
          <p:cNvPr id="25" name="Slide Number Placeholder 4">
            <a:extLst>
              <a:ext uri="{FF2B5EF4-FFF2-40B4-BE49-F238E27FC236}">
                <a16:creationId xmlns:a16="http://schemas.microsoft.com/office/drawing/2014/main" id="{21360C95-4223-E496-232B-89B4E37C2424}"/>
              </a:ext>
            </a:extLst>
          </p:cNvPr>
          <p:cNvSpPr>
            <a:spLocks noGrp="1"/>
          </p:cNvSpPr>
          <p:nvPr>
            <p:ph type="sldNum" sz="quarter" idx="12"/>
          </p:nvPr>
        </p:nvSpPr>
        <p:spPr>
          <a:xfrm>
            <a:off x="9307287" y="6193903"/>
            <a:ext cx="2743200" cy="664097"/>
          </a:xfrm>
        </p:spPr>
        <p:txBody>
          <a:bodyPr/>
          <a:lstStyle/>
          <a:p>
            <a:pPr>
              <a:spcAft>
                <a:spcPts val="600"/>
              </a:spcAft>
            </a:pPr>
            <a:fld id="{F5893E90-E695-544B-BB83-59E66FD00CB4}" type="slidenum">
              <a:rPr lang="en-US" smtClean="0"/>
              <a:pPr>
                <a:spcAft>
                  <a:spcPts val="600"/>
                </a:spcAft>
              </a:pPr>
              <a:t>16</a:t>
            </a:fld>
            <a:endParaRPr lang="en-US"/>
          </a:p>
        </p:txBody>
      </p: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F87D75D9-9A7E-0D23-206F-C397EBAE86F6}"/>
                  </a:ext>
                </a:extLst>
              </p:cNvPr>
              <p:cNvGraphicFramePr>
                <a:graphicFrameLocks noGrp="1"/>
              </p:cNvGraphicFramePr>
              <p:nvPr>
                <p:extLst>
                  <p:ext uri="{D42A27DB-BD31-4B8C-83A1-F6EECF244321}">
                    <p14:modId xmlns:p14="http://schemas.microsoft.com/office/powerpoint/2010/main" val="429214189"/>
                  </p:ext>
                </p:extLst>
              </p:nvPr>
            </p:nvGraphicFramePr>
            <p:xfrm>
              <a:off x="2859000" y="2756894"/>
              <a:ext cx="5857617" cy="2225040"/>
            </p:xfrm>
            <a:graphic>
              <a:graphicData uri="http://schemas.openxmlformats.org/drawingml/2006/table">
                <a:tbl>
                  <a:tblPr firstRow="1" bandRow="1">
                    <a:tableStyleId>{00A15C55-8517-42AA-B614-E9B94910E393}</a:tableStyleId>
                  </a:tblPr>
                  <a:tblGrid>
                    <a:gridCol w="3869791">
                      <a:extLst>
                        <a:ext uri="{9D8B030D-6E8A-4147-A177-3AD203B41FA5}">
                          <a16:colId xmlns:a16="http://schemas.microsoft.com/office/drawing/2014/main" val="2000017330"/>
                        </a:ext>
                      </a:extLst>
                    </a:gridCol>
                    <a:gridCol w="1987826">
                      <a:extLst>
                        <a:ext uri="{9D8B030D-6E8A-4147-A177-3AD203B41FA5}">
                          <a16:colId xmlns:a16="http://schemas.microsoft.com/office/drawing/2014/main" val="4123075331"/>
                        </a:ext>
                      </a:extLst>
                    </a:gridCol>
                  </a:tblGrid>
                  <a:tr h="370840">
                    <a:tc>
                      <a:txBody>
                        <a:bodyPr/>
                        <a:lstStyle/>
                        <a:p>
                          <a:r>
                            <a:rPr lang="en-US"/>
                            <a:t>Put out the fire</a:t>
                          </a:r>
                        </a:p>
                      </a:txBody>
                      <a:tcPr>
                        <a:solidFill>
                          <a:srgbClr val="D4A316"/>
                        </a:solidFill>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𝒂𝒗𝒂𝒊𝒍𝒂𝒃𝒍𝒆</m:t>
                                    </m:r>
                                  </m:sub>
                                </m:sSub>
                              </m:oMath>
                            </m:oMathPara>
                          </a14:m>
                          <a:endParaRPr lang="en-US"/>
                        </a:p>
                      </a:txBody>
                      <a:tcPr>
                        <a:solidFill>
                          <a:srgbClr val="D4A316"/>
                        </a:solidFill>
                      </a:tcPr>
                    </a:tc>
                    <a:extLst>
                      <a:ext uri="{0D108BD9-81ED-4DB2-BD59-A6C34878D82A}">
                        <a16:rowId xmlns:a16="http://schemas.microsoft.com/office/drawing/2014/main" val="3056917225"/>
                      </a:ext>
                    </a:extLst>
                  </a:tr>
                  <a:tr h="370840">
                    <a:tc>
                      <a:txBody>
                        <a:bodyPr/>
                        <a:lstStyle/>
                        <a:p>
                          <a:r>
                            <a:rPr lang="en-US"/>
                            <a:t>Automatic fire suppression system</a:t>
                          </a:r>
                        </a:p>
                      </a:txBody>
                      <a:tcPr>
                        <a:solidFill>
                          <a:srgbClr val="FFECE1"/>
                        </a:solidFill>
                      </a:tcPr>
                    </a:tc>
                    <a:tc>
                      <a:txBody>
                        <a:bodyPr/>
                        <a:lstStyle/>
                        <a:p>
                          <a:pPr algn="ctr"/>
                          <a:r>
                            <a:rPr lang="en-US"/>
                            <a:t>0.95</a:t>
                          </a:r>
                        </a:p>
                      </a:txBody>
                      <a:tcPr>
                        <a:solidFill>
                          <a:srgbClr val="00B050"/>
                        </a:solidFill>
                      </a:tcPr>
                    </a:tc>
                    <a:extLst>
                      <a:ext uri="{0D108BD9-81ED-4DB2-BD59-A6C34878D82A}">
                        <a16:rowId xmlns:a16="http://schemas.microsoft.com/office/drawing/2014/main" val="4118751621"/>
                      </a:ext>
                    </a:extLst>
                  </a:tr>
                  <a:tr h="370840">
                    <a:tc>
                      <a:txBody>
                        <a:bodyPr/>
                        <a:lstStyle/>
                        <a:p>
                          <a:r>
                            <a:rPr lang="en-US"/>
                            <a:t>Human uses fire extinguisher</a:t>
                          </a:r>
                        </a:p>
                      </a:txBody>
                      <a:tcPr>
                        <a:solidFill>
                          <a:srgbClr val="FFECE1"/>
                        </a:solidFill>
                      </a:tcPr>
                    </a:tc>
                    <a:tc>
                      <a:txBody>
                        <a:bodyPr/>
                        <a:lstStyle/>
                        <a:p>
                          <a:pPr algn="ctr"/>
                          <a:r>
                            <a:rPr lang="en-US"/>
                            <a:t>0.4</a:t>
                          </a:r>
                        </a:p>
                      </a:txBody>
                      <a:tcPr>
                        <a:solidFill>
                          <a:srgbClr val="FFC000"/>
                        </a:solidFill>
                      </a:tcPr>
                    </a:tc>
                    <a:extLst>
                      <a:ext uri="{0D108BD9-81ED-4DB2-BD59-A6C34878D82A}">
                        <a16:rowId xmlns:a16="http://schemas.microsoft.com/office/drawing/2014/main" val="90146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uses fire blanket</a:t>
                          </a:r>
                        </a:p>
                      </a:txBody>
                      <a:tcPr>
                        <a:solidFill>
                          <a:srgbClr val="FFECE1"/>
                        </a:solidFill>
                      </a:tcPr>
                    </a:tc>
                    <a:tc>
                      <a:txBody>
                        <a:bodyPr/>
                        <a:lstStyle/>
                        <a:p>
                          <a:pPr algn="ctr"/>
                          <a:r>
                            <a:rPr lang="en-US"/>
                            <a:t>0.4</a:t>
                          </a:r>
                        </a:p>
                      </a:txBody>
                      <a:tcPr>
                        <a:solidFill>
                          <a:srgbClr val="FFC000"/>
                        </a:solidFill>
                      </a:tcPr>
                    </a:tc>
                    <a:extLst>
                      <a:ext uri="{0D108BD9-81ED-4DB2-BD59-A6C34878D82A}">
                        <a16:rowId xmlns:a16="http://schemas.microsoft.com/office/drawing/2014/main" val="52817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extinguisher</a:t>
                          </a:r>
                        </a:p>
                      </a:txBody>
                      <a:tcPr>
                        <a:solidFill>
                          <a:srgbClr val="FFECE1"/>
                        </a:solidFill>
                      </a:tcPr>
                    </a:tc>
                    <a:tc>
                      <a:txBody>
                        <a:bodyPr/>
                        <a:lstStyle/>
                        <a:p>
                          <a:pPr algn="ctr"/>
                          <a:r>
                            <a:rPr lang="en-US"/>
                            <a:t>0.7</a:t>
                          </a:r>
                        </a:p>
                      </a:txBody>
                      <a:tcPr>
                        <a:solidFill>
                          <a:srgbClr val="00B050"/>
                        </a:solidFill>
                      </a:tcPr>
                    </a:tc>
                    <a:extLst>
                      <a:ext uri="{0D108BD9-81ED-4DB2-BD59-A6C34878D82A}">
                        <a16:rowId xmlns:a16="http://schemas.microsoft.com/office/drawing/2014/main" val="759164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blanket</a:t>
                          </a:r>
                        </a:p>
                      </a:txBody>
                      <a:tcPr>
                        <a:solidFill>
                          <a:srgbClr val="FFECE1"/>
                        </a:solidFill>
                      </a:tcPr>
                    </a:tc>
                    <a:tc>
                      <a:txBody>
                        <a:bodyPr/>
                        <a:lstStyle/>
                        <a:p>
                          <a:pPr algn="ctr"/>
                          <a:r>
                            <a:rPr lang="en-US"/>
                            <a:t>0.7</a:t>
                          </a:r>
                        </a:p>
                      </a:txBody>
                      <a:tcPr>
                        <a:solidFill>
                          <a:srgbClr val="00B050"/>
                        </a:solidFill>
                      </a:tcPr>
                    </a:tc>
                    <a:extLst>
                      <a:ext uri="{0D108BD9-81ED-4DB2-BD59-A6C34878D82A}">
                        <a16:rowId xmlns:a16="http://schemas.microsoft.com/office/drawing/2014/main" val="3971598293"/>
                      </a:ext>
                    </a:extLst>
                  </a:tr>
                </a:tbl>
              </a:graphicData>
            </a:graphic>
          </p:graphicFrame>
        </mc:Choice>
        <mc:Fallback>
          <p:graphicFrame>
            <p:nvGraphicFramePr>
              <p:cNvPr id="2" name="Table 1">
                <a:extLst>
                  <a:ext uri="{FF2B5EF4-FFF2-40B4-BE49-F238E27FC236}">
                    <a16:creationId xmlns:a16="http://schemas.microsoft.com/office/drawing/2014/main" id="{F87D75D9-9A7E-0D23-206F-C397EBAE86F6}"/>
                  </a:ext>
                </a:extLst>
              </p:cNvPr>
              <p:cNvGraphicFramePr>
                <a:graphicFrameLocks noGrp="1"/>
              </p:cNvGraphicFramePr>
              <p:nvPr>
                <p:extLst>
                  <p:ext uri="{D42A27DB-BD31-4B8C-83A1-F6EECF244321}">
                    <p14:modId xmlns:p14="http://schemas.microsoft.com/office/powerpoint/2010/main" val="429214189"/>
                  </p:ext>
                </p:extLst>
              </p:nvPr>
            </p:nvGraphicFramePr>
            <p:xfrm>
              <a:off x="2859000" y="2756894"/>
              <a:ext cx="5857617" cy="2225040"/>
            </p:xfrm>
            <a:graphic>
              <a:graphicData uri="http://schemas.openxmlformats.org/drawingml/2006/table">
                <a:tbl>
                  <a:tblPr firstRow="1" bandRow="1">
                    <a:tableStyleId>{00A15C55-8517-42AA-B614-E9B94910E393}</a:tableStyleId>
                  </a:tblPr>
                  <a:tblGrid>
                    <a:gridCol w="3869791">
                      <a:extLst>
                        <a:ext uri="{9D8B030D-6E8A-4147-A177-3AD203B41FA5}">
                          <a16:colId xmlns:a16="http://schemas.microsoft.com/office/drawing/2014/main" val="2000017330"/>
                        </a:ext>
                      </a:extLst>
                    </a:gridCol>
                    <a:gridCol w="1987826">
                      <a:extLst>
                        <a:ext uri="{9D8B030D-6E8A-4147-A177-3AD203B41FA5}">
                          <a16:colId xmlns:a16="http://schemas.microsoft.com/office/drawing/2014/main" val="4123075331"/>
                        </a:ext>
                      </a:extLst>
                    </a:gridCol>
                  </a:tblGrid>
                  <a:tr h="370840">
                    <a:tc>
                      <a:txBody>
                        <a:bodyPr/>
                        <a:lstStyle/>
                        <a:p>
                          <a:r>
                            <a:rPr lang="en-US"/>
                            <a:t>Put out the fire</a:t>
                          </a:r>
                        </a:p>
                      </a:txBody>
                      <a:tcPr>
                        <a:solidFill>
                          <a:srgbClr val="D4A316"/>
                        </a:solidFill>
                      </a:tcPr>
                    </a:tc>
                    <a:tc>
                      <a:txBody>
                        <a:bodyPr/>
                        <a:lstStyle/>
                        <a:p>
                          <a:endParaRPr lang="en-US"/>
                        </a:p>
                      </a:txBody>
                      <a:tcPr>
                        <a:blipFill>
                          <a:blip r:embed="rId3"/>
                          <a:stretch>
                            <a:fillRect l="-194904" t="-6897" r="-1274" b="-531034"/>
                          </a:stretch>
                        </a:blipFill>
                      </a:tcPr>
                    </a:tc>
                    <a:extLst>
                      <a:ext uri="{0D108BD9-81ED-4DB2-BD59-A6C34878D82A}">
                        <a16:rowId xmlns:a16="http://schemas.microsoft.com/office/drawing/2014/main" val="3056917225"/>
                      </a:ext>
                    </a:extLst>
                  </a:tr>
                  <a:tr h="370840">
                    <a:tc>
                      <a:txBody>
                        <a:bodyPr/>
                        <a:lstStyle/>
                        <a:p>
                          <a:r>
                            <a:rPr lang="en-US"/>
                            <a:t>Automatic fire suppression system</a:t>
                          </a:r>
                        </a:p>
                      </a:txBody>
                      <a:tcPr>
                        <a:solidFill>
                          <a:srgbClr val="FFECE1"/>
                        </a:solidFill>
                      </a:tcPr>
                    </a:tc>
                    <a:tc>
                      <a:txBody>
                        <a:bodyPr/>
                        <a:lstStyle/>
                        <a:p>
                          <a:pPr algn="ctr"/>
                          <a:r>
                            <a:rPr lang="en-US"/>
                            <a:t>0.95</a:t>
                          </a:r>
                        </a:p>
                      </a:txBody>
                      <a:tcPr>
                        <a:solidFill>
                          <a:srgbClr val="00B050"/>
                        </a:solidFill>
                      </a:tcPr>
                    </a:tc>
                    <a:extLst>
                      <a:ext uri="{0D108BD9-81ED-4DB2-BD59-A6C34878D82A}">
                        <a16:rowId xmlns:a16="http://schemas.microsoft.com/office/drawing/2014/main" val="4118751621"/>
                      </a:ext>
                    </a:extLst>
                  </a:tr>
                  <a:tr h="370840">
                    <a:tc>
                      <a:txBody>
                        <a:bodyPr/>
                        <a:lstStyle/>
                        <a:p>
                          <a:r>
                            <a:rPr lang="en-US"/>
                            <a:t>Human uses fire extinguisher</a:t>
                          </a:r>
                        </a:p>
                      </a:txBody>
                      <a:tcPr>
                        <a:solidFill>
                          <a:srgbClr val="FFECE1"/>
                        </a:solidFill>
                      </a:tcPr>
                    </a:tc>
                    <a:tc>
                      <a:txBody>
                        <a:bodyPr/>
                        <a:lstStyle/>
                        <a:p>
                          <a:pPr algn="ctr"/>
                          <a:r>
                            <a:rPr lang="en-US"/>
                            <a:t>0.4</a:t>
                          </a:r>
                        </a:p>
                      </a:txBody>
                      <a:tcPr>
                        <a:solidFill>
                          <a:srgbClr val="FFC000"/>
                        </a:solidFill>
                      </a:tcPr>
                    </a:tc>
                    <a:extLst>
                      <a:ext uri="{0D108BD9-81ED-4DB2-BD59-A6C34878D82A}">
                        <a16:rowId xmlns:a16="http://schemas.microsoft.com/office/drawing/2014/main" val="90146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uses fire blanket</a:t>
                          </a:r>
                        </a:p>
                      </a:txBody>
                      <a:tcPr>
                        <a:solidFill>
                          <a:srgbClr val="FFECE1"/>
                        </a:solidFill>
                      </a:tcPr>
                    </a:tc>
                    <a:tc>
                      <a:txBody>
                        <a:bodyPr/>
                        <a:lstStyle/>
                        <a:p>
                          <a:pPr algn="ctr"/>
                          <a:r>
                            <a:rPr lang="en-US"/>
                            <a:t>0.4</a:t>
                          </a:r>
                        </a:p>
                      </a:txBody>
                      <a:tcPr>
                        <a:solidFill>
                          <a:srgbClr val="FFC000"/>
                        </a:solidFill>
                      </a:tcPr>
                    </a:tc>
                    <a:extLst>
                      <a:ext uri="{0D108BD9-81ED-4DB2-BD59-A6C34878D82A}">
                        <a16:rowId xmlns:a16="http://schemas.microsoft.com/office/drawing/2014/main" val="52817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extinguisher</a:t>
                          </a:r>
                        </a:p>
                      </a:txBody>
                      <a:tcPr>
                        <a:solidFill>
                          <a:srgbClr val="FFECE1"/>
                        </a:solidFill>
                      </a:tcPr>
                    </a:tc>
                    <a:tc>
                      <a:txBody>
                        <a:bodyPr/>
                        <a:lstStyle/>
                        <a:p>
                          <a:pPr algn="ctr"/>
                          <a:r>
                            <a:rPr lang="en-US"/>
                            <a:t>0.7</a:t>
                          </a:r>
                        </a:p>
                      </a:txBody>
                      <a:tcPr>
                        <a:solidFill>
                          <a:srgbClr val="00B050"/>
                        </a:solidFill>
                      </a:tcPr>
                    </a:tc>
                    <a:extLst>
                      <a:ext uri="{0D108BD9-81ED-4DB2-BD59-A6C34878D82A}">
                        <a16:rowId xmlns:a16="http://schemas.microsoft.com/office/drawing/2014/main" val="759164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blanket</a:t>
                          </a:r>
                        </a:p>
                      </a:txBody>
                      <a:tcPr>
                        <a:solidFill>
                          <a:srgbClr val="FFECE1"/>
                        </a:solidFill>
                      </a:tcPr>
                    </a:tc>
                    <a:tc>
                      <a:txBody>
                        <a:bodyPr/>
                        <a:lstStyle/>
                        <a:p>
                          <a:pPr algn="ctr"/>
                          <a:r>
                            <a:rPr lang="en-US"/>
                            <a:t>0.7</a:t>
                          </a:r>
                        </a:p>
                      </a:txBody>
                      <a:tcPr>
                        <a:solidFill>
                          <a:srgbClr val="00B050"/>
                        </a:solidFill>
                      </a:tcPr>
                    </a:tc>
                    <a:extLst>
                      <a:ext uri="{0D108BD9-81ED-4DB2-BD59-A6C34878D82A}">
                        <a16:rowId xmlns:a16="http://schemas.microsoft.com/office/drawing/2014/main" val="3971598293"/>
                      </a:ext>
                    </a:extLst>
                  </a:tr>
                </a:tbl>
              </a:graphicData>
            </a:graphic>
          </p:graphicFrame>
        </mc:Fallback>
      </mc:AlternateContent>
      <p:pic>
        <p:nvPicPr>
          <p:cNvPr id="6" name="Picture 5">
            <a:extLst>
              <a:ext uri="{FF2B5EF4-FFF2-40B4-BE49-F238E27FC236}">
                <a16:creationId xmlns:a16="http://schemas.microsoft.com/office/drawing/2014/main" id="{6616FD67-4D64-4A67-BF21-3F7C375C5316}"/>
              </a:ext>
            </a:extLst>
          </p:cNvPr>
          <p:cNvPicPr>
            <a:picLocks noChangeAspect="1"/>
          </p:cNvPicPr>
          <p:nvPr/>
        </p:nvPicPr>
        <p:blipFill>
          <a:blip r:embed="rId4"/>
          <a:stretch>
            <a:fillRect/>
          </a:stretch>
        </p:blipFill>
        <p:spPr>
          <a:xfrm>
            <a:off x="42906" y="79512"/>
            <a:ext cx="871493" cy="776675"/>
          </a:xfrm>
          <a:prstGeom prst="rect">
            <a:avLst/>
          </a:prstGeom>
        </p:spPr>
      </p:pic>
    </p:spTree>
    <p:extLst>
      <p:ext uri="{BB962C8B-B14F-4D97-AF65-F5344CB8AC3E}">
        <p14:creationId xmlns:p14="http://schemas.microsoft.com/office/powerpoint/2010/main" val="595880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04605-EF53-CF9B-D42E-707E0D26B586}"/>
            </a:ext>
          </a:extLst>
        </p:cNvPr>
        <p:cNvGrpSpPr/>
        <p:nvPr/>
      </p:nvGrpSpPr>
      <p:grpSpPr>
        <a:xfrm>
          <a:off x="0" y="0"/>
          <a:ext cx="0" cy="0"/>
          <a:chOff x="0" y="0"/>
          <a:chExt cx="0" cy="0"/>
        </a:xfrm>
      </p:grpSpPr>
      <p:sp>
        <p:nvSpPr>
          <p:cNvPr id="22" name="Google Shape;323;g11b9c1e678f_0_40">
            <a:extLst>
              <a:ext uri="{FF2B5EF4-FFF2-40B4-BE49-F238E27FC236}">
                <a16:creationId xmlns:a16="http://schemas.microsoft.com/office/drawing/2014/main" id="{7E2BCD89-D493-4097-8666-29F9F985CB15}"/>
              </a:ext>
            </a:extLst>
          </p:cNvPr>
          <p:cNvSpPr txBox="1"/>
          <p:nvPr/>
        </p:nvSpPr>
        <p:spPr>
          <a:xfrm>
            <a:off x="838200" y="-16939"/>
            <a:ext cx="10515600" cy="931340"/>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pPr>
            <a:r>
              <a:rPr lang="en-US" sz="2800" b="1" kern="1200">
                <a:solidFill>
                  <a:schemeClr val="bg1"/>
                </a:solidFill>
                <a:latin typeface="Arial" panose="020B0604020202020204" pitchFamily="34" charset="0"/>
                <a:ea typeface="+mj-ea"/>
                <a:cs typeface="Arial" panose="020B0604020202020204" pitchFamily="34" charset="0"/>
              </a:rPr>
              <a:t>Probability of Competent Design</a:t>
            </a:r>
            <a:endParaRPr lang="en-US" sz="3200" b="1" kern="1200">
              <a:solidFill>
                <a:schemeClr val="bg1"/>
              </a:solidFill>
              <a:latin typeface="Arial" panose="020B0604020202020204" pitchFamily="34" charset="0"/>
              <a:ea typeface="+mj-ea"/>
              <a:cs typeface="Arial" panose="020B0604020202020204" pitchFamily="34" charset="0"/>
            </a:endParaRPr>
          </a:p>
        </p:txBody>
      </p:sp>
      <p:sp>
        <p:nvSpPr>
          <p:cNvPr id="27" name="Content Placeholder 2">
            <a:extLst>
              <a:ext uri="{FF2B5EF4-FFF2-40B4-BE49-F238E27FC236}">
                <a16:creationId xmlns:a16="http://schemas.microsoft.com/office/drawing/2014/main" id="{84FFF3E2-4B86-17FC-F255-C7CC4496CF91}"/>
              </a:ext>
            </a:extLst>
          </p:cNvPr>
          <p:cNvSpPr>
            <a:spLocks noGrp="1"/>
          </p:cNvSpPr>
          <p:nvPr>
            <p:ph sz="half" idx="1"/>
          </p:nvPr>
        </p:nvSpPr>
        <p:spPr>
          <a:xfrm>
            <a:off x="838200" y="1825625"/>
            <a:ext cx="10694158" cy="4351338"/>
          </a:xfrm>
        </p:spPr>
        <p:txBody>
          <a:bodyPr>
            <a:normAutofit/>
          </a:bodyPr>
          <a:lstStyle/>
          <a:p>
            <a:r>
              <a:rPr lang="en-US" sz="2200">
                <a:solidFill>
                  <a:srgbClr val="000000"/>
                </a:solidFill>
              </a:rPr>
              <a:t>This is the probability that the safety control if implemented perfectly, will address its target hazard.</a:t>
            </a:r>
          </a:p>
          <a:p>
            <a:pPr marL="0" indent="0">
              <a:buNone/>
            </a:pPr>
            <a:endParaRPr lang="en-US" sz="2200">
              <a:solidFill>
                <a:srgbClr val="000000"/>
              </a:solidFill>
            </a:endParaRPr>
          </a:p>
        </p:txBody>
      </p:sp>
      <p:sp>
        <p:nvSpPr>
          <p:cNvPr id="25" name="Slide Number Placeholder 4">
            <a:extLst>
              <a:ext uri="{FF2B5EF4-FFF2-40B4-BE49-F238E27FC236}">
                <a16:creationId xmlns:a16="http://schemas.microsoft.com/office/drawing/2014/main" id="{7F044B5B-13F1-70DE-F438-03210B5CDCBC}"/>
              </a:ext>
            </a:extLst>
          </p:cNvPr>
          <p:cNvSpPr>
            <a:spLocks noGrp="1"/>
          </p:cNvSpPr>
          <p:nvPr>
            <p:ph type="sldNum" sz="quarter" idx="12"/>
          </p:nvPr>
        </p:nvSpPr>
        <p:spPr>
          <a:xfrm>
            <a:off x="9307287" y="6193903"/>
            <a:ext cx="2743200" cy="664097"/>
          </a:xfrm>
        </p:spPr>
        <p:txBody>
          <a:bodyPr/>
          <a:lstStyle/>
          <a:p>
            <a:pPr>
              <a:spcAft>
                <a:spcPts val="600"/>
              </a:spcAft>
            </a:pPr>
            <a:fld id="{F5893E90-E695-544B-BB83-59E66FD00CB4}" type="slidenum">
              <a:rPr lang="en-US" smtClean="0"/>
              <a:pPr>
                <a:spcAft>
                  <a:spcPts val="600"/>
                </a:spcAft>
              </a:pPr>
              <a:t>17</a:t>
            </a:fld>
            <a:endParaRPr lang="en-US"/>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5E4CD4A3-C88F-8866-88F1-735CE59C5C5B}"/>
                  </a:ext>
                </a:extLst>
              </p:cNvPr>
              <p:cNvGraphicFramePr>
                <a:graphicFrameLocks noGrp="1"/>
              </p:cNvGraphicFramePr>
              <p:nvPr>
                <p:extLst>
                  <p:ext uri="{D42A27DB-BD31-4B8C-83A1-F6EECF244321}">
                    <p14:modId xmlns:p14="http://schemas.microsoft.com/office/powerpoint/2010/main" val="37294875"/>
                  </p:ext>
                </p:extLst>
              </p:nvPr>
            </p:nvGraphicFramePr>
            <p:xfrm>
              <a:off x="2859000" y="2756894"/>
              <a:ext cx="5857617" cy="2245995"/>
            </p:xfrm>
            <a:graphic>
              <a:graphicData uri="http://schemas.openxmlformats.org/drawingml/2006/table">
                <a:tbl>
                  <a:tblPr firstRow="1" bandRow="1">
                    <a:tableStyleId>{00A15C55-8517-42AA-B614-E9B94910E393}</a:tableStyleId>
                  </a:tblPr>
                  <a:tblGrid>
                    <a:gridCol w="3869791">
                      <a:extLst>
                        <a:ext uri="{9D8B030D-6E8A-4147-A177-3AD203B41FA5}">
                          <a16:colId xmlns:a16="http://schemas.microsoft.com/office/drawing/2014/main" val="2000017330"/>
                        </a:ext>
                      </a:extLst>
                    </a:gridCol>
                    <a:gridCol w="1987826">
                      <a:extLst>
                        <a:ext uri="{9D8B030D-6E8A-4147-A177-3AD203B41FA5}">
                          <a16:colId xmlns:a16="http://schemas.microsoft.com/office/drawing/2014/main" val="4123075331"/>
                        </a:ext>
                      </a:extLst>
                    </a:gridCol>
                  </a:tblGrid>
                  <a:tr h="370840">
                    <a:tc>
                      <a:txBody>
                        <a:bodyPr/>
                        <a:lstStyle/>
                        <a:p>
                          <a:r>
                            <a:rPr lang="en-US"/>
                            <a:t>Put out the open fire</a:t>
                          </a:r>
                        </a:p>
                      </a:txBody>
                      <a:tcPr>
                        <a:solidFill>
                          <a:srgbClr val="D4A316"/>
                        </a:solidFill>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𝒅𝒆𝒔𝒊𝒈𝒏</m:t>
                                    </m:r>
                                  </m:sub>
                                </m:sSub>
                              </m:oMath>
                            </m:oMathPara>
                          </a14:m>
                          <a:endParaRPr lang="en-US"/>
                        </a:p>
                      </a:txBody>
                      <a:tcPr>
                        <a:solidFill>
                          <a:srgbClr val="D4A316"/>
                        </a:solidFill>
                      </a:tcPr>
                    </a:tc>
                    <a:extLst>
                      <a:ext uri="{0D108BD9-81ED-4DB2-BD59-A6C34878D82A}">
                        <a16:rowId xmlns:a16="http://schemas.microsoft.com/office/drawing/2014/main" val="3056917225"/>
                      </a:ext>
                    </a:extLst>
                  </a:tr>
                  <a:tr h="370840">
                    <a:tc>
                      <a:txBody>
                        <a:bodyPr/>
                        <a:lstStyle/>
                        <a:p>
                          <a:r>
                            <a:rPr lang="en-US"/>
                            <a:t>Automatic fire suppression system</a:t>
                          </a:r>
                        </a:p>
                      </a:txBody>
                      <a:tcPr>
                        <a:solidFill>
                          <a:srgbClr val="FFECE1"/>
                        </a:solidFill>
                      </a:tcPr>
                    </a:tc>
                    <a:tc>
                      <a:txBody>
                        <a:bodyPr/>
                        <a:lstStyle/>
                        <a:p>
                          <a:pPr algn="ctr"/>
                          <a:r>
                            <a:rPr lang="en-US"/>
                            <a:t>0.9</a:t>
                          </a:r>
                        </a:p>
                      </a:txBody>
                      <a:tcPr>
                        <a:solidFill>
                          <a:srgbClr val="00B050"/>
                        </a:solidFill>
                      </a:tcPr>
                    </a:tc>
                    <a:extLst>
                      <a:ext uri="{0D108BD9-81ED-4DB2-BD59-A6C34878D82A}">
                        <a16:rowId xmlns:a16="http://schemas.microsoft.com/office/drawing/2014/main" val="4118751621"/>
                      </a:ext>
                    </a:extLst>
                  </a:tr>
                  <a:tr h="370840">
                    <a:tc>
                      <a:txBody>
                        <a:bodyPr/>
                        <a:lstStyle/>
                        <a:p>
                          <a:r>
                            <a:rPr lang="en-US"/>
                            <a:t>Human uses fire extinguisher</a:t>
                          </a:r>
                        </a:p>
                      </a:txBody>
                      <a:tcPr>
                        <a:solidFill>
                          <a:srgbClr val="FFECE1"/>
                        </a:solidFill>
                      </a:tcPr>
                    </a:tc>
                    <a:tc>
                      <a:txBody>
                        <a:bodyPr/>
                        <a:lstStyle/>
                        <a:p>
                          <a:pPr algn="ctr"/>
                          <a:r>
                            <a:rPr lang="en-US"/>
                            <a:t>0.7</a:t>
                          </a:r>
                        </a:p>
                      </a:txBody>
                      <a:tcPr>
                        <a:solidFill>
                          <a:srgbClr val="00B050"/>
                        </a:solidFill>
                      </a:tcPr>
                    </a:tc>
                    <a:extLst>
                      <a:ext uri="{0D108BD9-81ED-4DB2-BD59-A6C34878D82A}">
                        <a16:rowId xmlns:a16="http://schemas.microsoft.com/office/drawing/2014/main" val="90146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uses fire blanket</a:t>
                          </a:r>
                        </a:p>
                      </a:txBody>
                      <a:tcPr>
                        <a:solidFill>
                          <a:srgbClr val="FFECE1"/>
                        </a:solidFill>
                      </a:tcPr>
                    </a:tc>
                    <a:tc>
                      <a:txBody>
                        <a:bodyPr/>
                        <a:lstStyle/>
                        <a:p>
                          <a:pPr algn="ctr"/>
                          <a:r>
                            <a:rPr lang="en-US"/>
                            <a:t>0.8</a:t>
                          </a:r>
                        </a:p>
                      </a:txBody>
                      <a:tcPr>
                        <a:solidFill>
                          <a:srgbClr val="00B050"/>
                        </a:solidFill>
                      </a:tcPr>
                    </a:tc>
                    <a:extLst>
                      <a:ext uri="{0D108BD9-81ED-4DB2-BD59-A6C34878D82A}">
                        <a16:rowId xmlns:a16="http://schemas.microsoft.com/office/drawing/2014/main" val="52817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extinguisher</a:t>
                          </a:r>
                        </a:p>
                      </a:txBody>
                      <a:tcPr>
                        <a:solidFill>
                          <a:srgbClr val="FFECE1"/>
                        </a:solidFill>
                      </a:tcPr>
                    </a:tc>
                    <a:tc>
                      <a:txBody>
                        <a:bodyPr/>
                        <a:lstStyle/>
                        <a:p>
                          <a:pPr algn="ctr"/>
                          <a:r>
                            <a:rPr lang="en-US"/>
                            <a:t>0.7</a:t>
                          </a:r>
                        </a:p>
                      </a:txBody>
                      <a:tcPr>
                        <a:solidFill>
                          <a:srgbClr val="00B050"/>
                        </a:solidFill>
                      </a:tcPr>
                    </a:tc>
                    <a:extLst>
                      <a:ext uri="{0D108BD9-81ED-4DB2-BD59-A6C34878D82A}">
                        <a16:rowId xmlns:a16="http://schemas.microsoft.com/office/drawing/2014/main" val="759164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blanket</a:t>
                          </a:r>
                        </a:p>
                      </a:txBody>
                      <a:tcPr>
                        <a:solidFill>
                          <a:srgbClr val="FFECE1"/>
                        </a:solidFill>
                      </a:tcPr>
                    </a:tc>
                    <a:tc>
                      <a:txBody>
                        <a:bodyPr/>
                        <a:lstStyle/>
                        <a:p>
                          <a:pPr algn="ctr"/>
                          <a:r>
                            <a:rPr lang="en-US"/>
                            <a:t>0.8</a:t>
                          </a:r>
                        </a:p>
                      </a:txBody>
                      <a:tcPr>
                        <a:solidFill>
                          <a:srgbClr val="00B050"/>
                        </a:solidFill>
                      </a:tcPr>
                    </a:tc>
                    <a:extLst>
                      <a:ext uri="{0D108BD9-81ED-4DB2-BD59-A6C34878D82A}">
                        <a16:rowId xmlns:a16="http://schemas.microsoft.com/office/drawing/2014/main" val="3971598293"/>
                      </a:ext>
                    </a:extLst>
                  </a:tr>
                </a:tbl>
              </a:graphicData>
            </a:graphic>
          </p:graphicFrame>
        </mc:Choice>
        <mc:Fallback>
          <p:graphicFrame>
            <p:nvGraphicFramePr>
              <p:cNvPr id="4" name="Table 3">
                <a:extLst>
                  <a:ext uri="{FF2B5EF4-FFF2-40B4-BE49-F238E27FC236}">
                    <a16:creationId xmlns:a16="http://schemas.microsoft.com/office/drawing/2014/main" id="{5E4CD4A3-C88F-8866-88F1-735CE59C5C5B}"/>
                  </a:ext>
                </a:extLst>
              </p:cNvPr>
              <p:cNvGraphicFramePr>
                <a:graphicFrameLocks noGrp="1"/>
              </p:cNvGraphicFramePr>
              <p:nvPr>
                <p:extLst>
                  <p:ext uri="{D42A27DB-BD31-4B8C-83A1-F6EECF244321}">
                    <p14:modId xmlns:p14="http://schemas.microsoft.com/office/powerpoint/2010/main" val="37294875"/>
                  </p:ext>
                </p:extLst>
              </p:nvPr>
            </p:nvGraphicFramePr>
            <p:xfrm>
              <a:off x="2859000" y="2756894"/>
              <a:ext cx="5857617" cy="2245995"/>
            </p:xfrm>
            <a:graphic>
              <a:graphicData uri="http://schemas.openxmlformats.org/drawingml/2006/table">
                <a:tbl>
                  <a:tblPr firstRow="1" bandRow="1">
                    <a:tableStyleId>{00A15C55-8517-42AA-B614-E9B94910E393}</a:tableStyleId>
                  </a:tblPr>
                  <a:tblGrid>
                    <a:gridCol w="3869791">
                      <a:extLst>
                        <a:ext uri="{9D8B030D-6E8A-4147-A177-3AD203B41FA5}">
                          <a16:colId xmlns:a16="http://schemas.microsoft.com/office/drawing/2014/main" val="2000017330"/>
                        </a:ext>
                      </a:extLst>
                    </a:gridCol>
                    <a:gridCol w="1987826">
                      <a:extLst>
                        <a:ext uri="{9D8B030D-6E8A-4147-A177-3AD203B41FA5}">
                          <a16:colId xmlns:a16="http://schemas.microsoft.com/office/drawing/2014/main" val="4123075331"/>
                        </a:ext>
                      </a:extLst>
                    </a:gridCol>
                  </a:tblGrid>
                  <a:tr h="391795">
                    <a:tc>
                      <a:txBody>
                        <a:bodyPr/>
                        <a:lstStyle/>
                        <a:p>
                          <a:r>
                            <a:rPr lang="en-US"/>
                            <a:t>Put out the open fire</a:t>
                          </a:r>
                        </a:p>
                      </a:txBody>
                      <a:tcPr>
                        <a:solidFill>
                          <a:srgbClr val="D4A316"/>
                        </a:solidFill>
                      </a:tcPr>
                    </a:tc>
                    <a:tc>
                      <a:txBody>
                        <a:bodyPr/>
                        <a:lstStyle/>
                        <a:p>
                          <a:endParaRPr lang="en-US"/>
                        </a:p>
                      </a:txBody>
                      <a:tcPr>
                        <a:blipFill>
                          <a:blip r:embed="rId3"/>
                          <a:stretch>
                            <a:fillRect l="-194904" t="-6452" r="-1274" b="-496774"/>
                          </a:stretch>
                        </a:blipFill>
                      </a:tcPr>
                    </a:tc>
                    <a:extLst>
                      <a:ext uri="{0D108BD9-81ED-4DB2-BD59-A6C34878D82A}">
                        <a16:rowId xmlns:a16="http://schemas.microsoft.com/office/drawing/2014/main" val="3056917225"/>
                      </a:ext>
                    </a:extLst>
                  </a:tr>
                  <a:tr h="370840">
                    <a:tc>
                      <a:txBody>
                        <a:bodyPr/>
                        <a:lstStyle/>
                        <a:p>
                          <a:r>
                            <a:rPr lang="en-US"/>
                            <a:t>Automatic fire suppression system</a:t>
                          </a:r>
                        </a:p>
                      </a:txBody>
                      <a:tcPr>
                        <a:solidFill>
                          <a:srgbClr val="FFECE1"/>
                        </a:solidFill>
                      </a:tcPr>
                    </a:tc>
                    <a:tc>
                      <a:txBody>
                        <a:bodyPr/>
                        <a:lstStyle/>
                        <a:p>
                          <a:pPr algn="ctr"/>
                          <a:r>
                            <a:rPr lang="en-US"/>
                            <a:t>0.9</a:t>
                          </a:r>
                        </a:p>
                      </a:txBody>
                      <a:tcPr>
                        <a:solidFill>
                          <a:srgbClr val="00B050"/>
                        </a:solidFill>
                      </a:tcPr>
                    </a:tc>
                    <a:extLst>
                      <a:ext uri="{0D108BD9-81ED-4DB2-BD59-A6C34878D82A}">
                        <a16:rowId xmlns:a16="http://schemas.microsoft.com/office/drawing/2014/main" val="4118751621"/>
                      </a:ext>
                    </a:extLst>
                  </a:tr>
                  <a:tr h="370840">
                    <a:tc>
                      <a:txBody>
                        <a:bodyPr/>
                        <a:lstStyle/>
                        <a:p>
                          <a:r>
                            <a:rPr lang="en-US"/>
                            <a:t>Human uses fire extinguisher</a:t>
                          </a:r>
                        </a:p>
                      </a:txBody>
                      <a:tcPr>
                        <a:solidFill>
                          <a:srgbClr val="FFECE1"/>
                        </a:solidFill>
                      </a:tcPr>
                    </a:tc>
                    <a:tc>
                      <a:txBody>
                        <a:bodyPr/>
                        <a:lstStyle/>
                        <a:p>
                          <a:pPr algn="ctr"/>
                          <a:r>
                            <a:rPr lang="en-US"/>
                            <a:t>0.7</a:t>
                          </a:r>
                        </a:p>
                      </a:txBody>
                      <a:tcPr>
                        <a:solidFill>
                          <a:srgbClr val="00B050"/>
                        </a:solidFill>
                      </a:tcPr>
                    </a:tc>
                    <a:extLst>
                      <a:ext uri="{0D108BD9-81ED-4DB2-BD59-A6C34878D82A}">
                        <a16:rowId xmlns:a16="http://schemas.microsoft.com/office/drawing/2014/main" val="90146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uses fire blanket</a:t>
                          </a:r>
                        </a:p>
                      </a:txBody>
                      <a:tcPr>
                        <a:solidFill>
                          <a:srgbClr val="FFECE1"/>
                        </a:solidFill>
                      </a:tcPr>
                    </a:tc>
                    <a:tc>
                      <a:txBody>
                        <a:bodyPr/>
                        <a:lstStyle/>
                        <a:p>
                          <a:pPr algn="ctr"/>
                          <a:r>
                            <a:rPr lang="en-US"/>
                            <a:t>0.8</a:t>
                          </a:r>
                        </a:p>
                      </a:txBody>
                      <a:tcPr>
                        <a:solidFill>
                          <a:srgbClr val="00B050"/>
                        </a:solidFill>
                      </a:tcPr>
                    </a:tc>
                    <a:extLst>
                      <a:ext uri="{0D108BD9-81ED-4DB2-BD59-A6C34878D82A}">
                        <a16:rowId xmlns:a16="http://schemas.microsoft.com/office/drawing/2014/main" val="52817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extinguisher</a:t>
                          </a:r>
                        </a:p>
                      </a:txBody>
                      <a:tcPr>
                        <a:solidFill>
                          <a:srgbClr val="FFECE1"/>
                        </a:solidFill>
                      </a:tcPr>
                    </a:tc>
                    <a:tc>
                      <a:txBody>
                        <a:bodyPr/>
                        <a:lstStyle/>
                        <a:p>
                          <a:pPr algn="ctr"/>
                          <a:r>
                            <a:rPr lang="en-US"/>
                            <a:t>0.7</a:t>
                          </a:r>
                        </a:p>
                      </a:txBody>
                      <a:tcPr>
                        <a:solidFill>
                          <a:srgbClr val="00B050"/>
                        </a:solidFill>
                      </a:tcPr>
                    </a:tc>
                    <a:extLst>
                      <a:ext uri="{0D108BD9-81ED-4DB2-BD59-A6C34878D82A}">
                        <a16:rowId xmlns:a16="http://schemas.microsoft.com/office/drawing/2014/main" val="759164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blanket</a:t>
                          </a:r>
                        </a:p>
                      </a:txBody>
                      <a:tcPr>
                        <a:solidFill>
                          <a:srgbClr val="FFECE1"/>
                        </a:solidFill>
                      </a:tcPr>
                    </a:tc>
                    <a:tc>
                      <a:txBody>
                        <a:bodyPr/>
                        <a:lstStyle/>
                        <a:p>
                          <a:pPr algn="ctr"/>
                          <a:r>
                            <a:rPr lang="en-US"/>
                            <a:t>0.8</a:t>
                          </a:r>
                        </a:p>
                      </a:txBody>
                      <a:tcPr>
                        <a:solidFill>
                          <a:srgbClr val="00B050"/>
                        </a:solidFill>
                      </a:tcPr>
                    </a:tc>
                    <a:extLst>
                      <a:ext uri="{0D108BD9-81ED-4DB2-BD59-A6C34878D82A}">
                        <a16:rowId xmlns:a16="http://schemas.microsoft.com/office/drawing/2014/main" val="3971598293"/>
                      </a:ext>
                    </a:extLst>
                  </a:tr>
                </a:tbl>
              </a:graphicData>
            </a:graphic>
          </p:graphicFrame>
        </mc:Fallback>
      </mc:AlternateContent>
      <p:pic>
        <p:nvPicPr>
          <p:cNvPr id="5" name="Picture 4">
            <a:extLst>
              <a:ext uri="{FF2B5EF4-FFF2-40B4-BE49-F238E27FC236}">
                <a16:creationId xmlns:a16="http://schemas.microsoft.com/office/drawing/2014/main" id="{83EFF162-3846-19F1-45E6-40718BBA7F89}"/>
              </a:ext>
            </a:extLst>
          </p:cNvPr>
          <p:cNvPicPr>
            <a:picLocks noChangeAspect="1"/>
          </p:cNvPicPr>
          <p:nvPr/>
        </p:nvPicPr>
        <p:blipFill>
          <a:blip r:embed="rId4"/>
          <a:stretch>
            <a:fillRect/>
          </a:stretch>
        </p:blipFill>
        <p:spPr>
          <a:xfrm>
            <a:off x="0" y="0"/>
            <a:ext cx="931340" cy="931340"/>
          </a:xfrm>
          <a:prstGeom prst="rect">
            <a:avLst/>
          </a:prstGeom>
        </p:spPr>
      </p:pic>
    </p:spTree>
    <p:extLst>
      <p:ext uri="{BB962C8B-B14F-4D97-AF65-F5344CB8AC3E}">
        <p14:creationId xmlns:p14="http://schemas.microsoft.com/office/powerpoint/2010/main" val="151760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1F429-D415-A7DD-7745-4D2A8ECB6A73}"/>
            </a:ext>
          </a:extLst>
        </p:cNvPr>
        <p:cNvGrpSpPr/>
        <p:nvPr/>
      </p:nvGrpSpPr>
      <p:grpSpPr>
        <a:xfrm>
          <a:off x="0" y="0"/>
          <a:ext cx="0" cy="0"/>
          <a:chOff x="0" y="0"/>
          <a:chExt cx="0" cy="0"/>
        </a:xfrm>
      </p:grpSpPr>
      <p:sp>
        <p:nvSpPr>
          <p:cNvPr id="22" name="Google Shape;323;g11b9c1e678f_0_40">
            <a:extLst>
              <a:ext uri="{FF2B5EF4-FFF2-40B4-BE49-F238E27FC236}">
                <a16:creationId xmlns:a16="http://schemas.microsoft.com/office/drawing/2014/main" id="{FBE0D84A-DF42-B9CE-E8B8-B9DDB02617FC}"/>
              </a:ext>
            </a:extLst>
          </p:cNvPr>
          <p:cNvSpPr txBox="1"/>
          <p:nvPr/>
        </p:nvSpPr>
        <p:spPr>
          <a:xfrm>
            <a:off x="838200" y="-16939"/>
            <a:ext cx="10515600" cy="931340"/>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pPr>
            <a:r>
              <a:rPr lang="en-US" sz="2800" b="1" kern="1200">
                <a:solidFill>
                  <a:schemeClr val="bg1"/>
                </a:solidFill>
                <a:latin typeface="Arial" panose="020B0604020202020204" pitchFamily="34" charset="0"/>
                <a:ea typeface="+mj-ea"/>
                <a:cs typeface="Arial" panose="020B0604020202020204" pitchFamily="34" charset="0"/>
              </a:rPr>
              <a:t>Probability of Perfect Implementation</a:t>
            </a:r>
            <a:endParaRPr lang="en-US" sz="3200" b="1" kern="1200">
              <a:solidFill>
                <a:schemeClr val="bg1"/>
              </a:solidFill>
              <a:latin typeface="Arial" panose="020B0604020202020204" pitchFamily="34" charset="0"/>
              <a:ea typeface="+mj-ea"/>
              <a:cs typeface="Arial" panose="020B0604020202020204" pitchFamily="34" charset="0"/>
            </a:endParaRPr>
          </a:p>
        </p:txBody>
      </p:sp>
      <p:sp>
        <p:nvSpPr>
          <p:cNvPr id="27" name="Content Placeholder 2">
            <a:extLst>
              <a:ext uri="{FF2B5EF4-FFF2-40B4-BE49-F238E27FC236}">
                <a16:creationId xmlns:a16="http://schemas.microsoft.com/office/drawing/2014/main" id="{1A390C9F-FCCB-D012-79FD-4AB32A0056D2}"/>
              </a:ext>
            </a:extLst>
          </p:cNvPr>
          <p:cNvSpPr>
            <a:spLocks noGrp="1"/>
          </p:cNvSpPr>
          <p:nvPr>
            <p:ph sz="half" idx="1"/>
          </p:nvPr>
        </p:nvSpPr>
        <p:spPr>
          <a:xfrm>
            <a:off x="838200" y="1825625"/>
            <a:ext cx="10694158" cy="4351338"/>
          </a:xfrm>
        </p:spPr>
        <p:txBody>
          <a:bodyPr>
            <a:normAutofit/>
          </a:bodyPr>
          <a:lstStyle/>
          <a:p>
            <a:r>
              <a:rPr lang="en-US" sz="2200">
                <a:solidFill>
                  <a:srgbClr val="000000"/>
                </a:solidFill>
              </a:rPr>
              <a:t>This is the probability that the safety control can be perfectly executed according to its design.</a:t>
            </a:r>
          </a:p>
        </p:txBody>
      </p:sp>
      <p:sp>
        <p:nvSpPr>
          <p:cNvPr id="25" name="Slide Number Placeholder 4">
            <a:extLst>
              <a:ext uri="{FF2B5EF4-FFF2-40B4-BE49-F238E27FC236}">
                <a16:creationId xmlns:a16="http://schemas.microsoft.com/office/drawing/2014/main" id="{0A4597B2-103D-A53A-F6B2-93CF0C07985B}"/>
              </a:ext>
            </a:extLst>
          </p:cNvPr>
          <p:cNvSpPr>
            <a:spLocks noGrp="1"/>
          </p:cNvSpPr>
          <p:nvPr>
            <p:ph type="sldNum" sz="quarter" idx="12"/>
          </p:nvPr>
        </p:nvSpPr>
        <p:spPr>
          <a:xfrm>
            <a:off x="9307287" y="6193903"/>
            <a:ext cx="2743200" cy="664097"/>
          </a:xfrm>
        </p:spPr>
        <p:txBody>
          <a:bodyPr/>
          <a:lstStyle/>
          <a:p>
            <a:pPr>
              <a:spcAft>
                <a:spcPts val="600"/>
              </a:spcAft>
            </a:pPr>
            <a:fld id="{F5893E90-E695-544B-BB83-59E66FD00CB4}" type="slidenum">
              <a:rPr lang="en-US" smtClean="0"/>
              <a:pPr>
                <a:spcAft>
                  <a:spcPts val="600"/>
                </a:spcAft>
              </a:pPr>
              <a:t>18</a:t>
            </a:fld>
            <a:endParaRPr lang="en-US"/>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F602FBA3-3728-C164-23D8-73DCD4C642CE}"/>
                  </a:ext>
                </a:extLst>
              </p:cNvPr>
              <p:cNvGraphicFramePr>
                <a:graphicFrameLocks noGrp="1"/>
              </p:cNvGraphicFramePr>
              <p:nvPr>
                <p:extLst>
                  <p:ext uri="{D42A27DB-BD31-4B8C-83A1-F6EECF244321}">
                    <p14:modId xmlns:p14="http://schemas.microsoft.com/office/powerpoint/2010/main" val="3545125322"/>
                  </p:ext>
                </p:extLst>
              </p:nvPr>
            </p:nvGraphicFramePr>
            <p:xfrm>
              <a:off x="2859000" y="2756894"/>
              <a:ext cx="5857617" cy="2244598"/>
            </p:xfrm>
            <a:graphic>
              <a:graphicData uri="http://schemas.openxmlformats.org/drawingml/2006/table">
                <a:tbl>
                  <a:tblPr firstRow="1" bandRow="1">
                    <a:tableStyleId>{00A15C55-8517-42AA-B614-E9B94910E393}</a:tableStyleId>
                  </a:tblPr>
                  <a:tblGrid>
                    <a:gridCol w="3869791">
                      <a:extLst>
                        <a:ext uri="{9D8B030D-6E8A-4147-A177-3AD203B41FA5}">
                          <a16:colId xmlns:a16="http://schemas.microsoft.com/office/drawing/2014/main" val="2000017330"/>
                        </a:ext>
                      </a:extLst>
                    </a:gridCol>
                    <a:gridCol w="1987826">
                      <a:extLst>
                        <a:ext uri="{9D8B030D-6E8A-4147-A177-3AD203B41FA5}">
                          <a16:colId xmlns:a16="http://schemas.microsoft.com/office/drawing/2014/main" val="4123075331"/>
                        </a:ext>
                      </a:extLst>
                    </a:gridCol>
                  </a:tblGrid>
                  <a:tr h="370840">
                    <a:tc>
                      <a:txBody>
                        <a:bodyPr/>
                        <a:lstStyle/>
                        <a:p>
                          <a:r>
                            <a:rPr lang="en-US"/>
                            <a:t>Put out the open fire</a:t>
                          </a:r>
                        </a:p>
                      </a:txBody>
                      <a:tcPr>
                        <a:solidFill>
                          <a:srgbClr val="D4A316"/>
                        </a:solidFill>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𝒊𝒎𝒑𝒍𝒆𝒎𝒆𝒏𝒕𝒂𝒕𝒊𝒐𝒏</m:t>
                                    </m:r>
                                  </m:sub>
                                </m:sSub>
                              </m:oMath>
                            </m:oMathPara>
                          </a14:m>
                          <a:endParaRPr lang="en-US"/>
                        </a:p>
                      </a:txBody>
                      <a:tcPr>
                        <a:solidFill>
                          <a:srgbClr val="D4A316"/>
                        </a:solidFill>
                      </a:tcPr>
                    </a:tc>
                    <a:extLst>
                      <a:ext uri="{0D108BD9-81ED-4DB2-BD59-A6C34878D82A}">
                        <a16:rowId xmlns:a16="http://schemas.microsoft.com/office/drawing/2014/main" val="3056917225"/>
                      </a:ext>
                    </a:extLst>
                  </a:tr>
                  <a:tr h="370840">
                    <a:tc>
                      <a:txBody>
                        <a:bodyPr/>
                        <a:lstStyle/>
                        <a:p>
                          <a:r>
                            <a:rPr lang="en-US"/>
                            <a:t>Automatic fire suppression system</a:t>
                          </a:r>
                        </a:p>
                      </a:txBody>
                      <a:tcPr>
                        <a:solidFill>
                          <a:srgbClr val="FFECE1"/>
                        </a:solidFill>
                      </a:tcPr>
                    </a:tc>
                    <a:tc>
                      <a:txBody>
                        <a:bodyPr/>
                        <a:lstStyle/>
                        <a:p>
                          <a:pPr algn="ctr"/>
                          <a:r>
                            <a:rPr lang="en-US"/>
                            <a:t>0.95</a:t>
                          </a:r>
                        </a:p>
                      </a:txBody>
                      <a:tcPr>
                        <a:solidFill>
                          <a:srgbClr val="00B050"/>
                        </a:solidFill>
                      </a:tcPr>
                    </a:tc>
                    <a:extLst>
                      <a:ext uri="{0D108BD9-81ED-4DB2-BD59-A6C34878D82A}">
                        <a16:rowId xmlns:a16="http://schemas.microsoft.com/office/drawing/2014/main" val="4118751621"/>
                      </a:ext>
                    </a:extLst>
                  </a:tr>
                  <a:tr h="370840">
                    <a:tc>
                      <a:txBody>
                        <a:bodyPr/>
                        <a:lstStyle/>
                        <a:p>
                          <a:r>
                            <a:rPr lang="en-US"/>
                            <a:t>Human uses fire extinguisher</a:t>
                          </a:r>
                        </a:p>
                      </a:txBody>
                      <a:tcPr>
                        <a:solidFill>
                          <a:srgbClr val="FFECE1"/>
                        </a:solidFill>
                      </a:tcPr>
                    </a:tc>
                    <a:tc>
                      <a:txBody>
                        <a:bodyPr/>
                        <a:lstStyle/>
                        <a:p>
                          <a:pPr algn="ctr"/>
                          <a:r>
                            <a:rPr lang="en-US"/>
                            <a:t>0.9</a:t>
                          </a:r>
                        </a:p>
                      </a:txBody>
                      <a:tcPr>
                        <a:solidFill>
                          <a:srgbClr val="00B050"/>
                        </a:solidFill>
                      </a:tcPr>
                    </a:tc>
                    <a:extLst>
                      <a:ext uri="{0D108BD9-81ED-4DB2-BD59-A6C34878D82A}">
                        <a16:rowId xmlns:a16="http://schemas.microsoft.com/office/drawing/2014/main" val="90146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uses fire blanket</a:t>
                          </a:r>
                        </a:p>
                      </a:txBody>
                      <a:tcPr>
                        <a:solidFill>
                          <a:srgbClr val="FFECE1"/>
                        </a:solidFill>
                      </a:tcPr>
                    </a:tc>
                    <a:tc>
                      <a:txBody>
                        <a:bodyPr/>
                        <a:lstStyle/>
                        <a:p>
                          <a:pPr algn="ctr"/>
                          <a:r>
                            <a:rPr lang="en-US"/>
                            <a:t>0.9</a:t>
                          </a:r>
                        </a:p>
                      </a:txBody>
                      <a:tcPr>
                        <a:solidFill>
                          <a:srgbClr val="00B050"/>
                        </a:solidFill>
                      </a:tcPr>
                    </a:tc>
                    <a:extLst>
                      <a:ext uri="{0D108BD9-81ED-4DB2-BD59-A6C34878D82A}">
                        <a16:rowId xmlns:a16="http://schemas.microsoft.com/office/drawing/2014/main" val="52817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extinguisher</a:t>
                          </a:r>
                        </a:p>
                      </a:txBody>
                      <a:tcPr>
                        <a:solidFill>
                          <a:srgbClr val="FFECE1"/>
                        </a:solidFill>
                      </a:tcPr>
                    </a:tc>
                    <a:tc>
                      <a:txBody>
                        <a:bodyPr/>
                        <a:lstStyle/>
                        <a:p>
                          <a:pPr algn="ctr"/>
                          <a:r>
                            <a:rPr lang="en-US"/>
                            <a:t>0.8</a:t>
                          </a:r>
                        </a:p>
                      </a:txBody>
                      <a:tcPr>
                        <a:solidFill>
                          <a:srgbClr val="00B050"/>
                        </a:solidFill>
                      </a:tcPr>
                    </a:tc>
                    <a:extLst>
                      <a:ext uri="{0D108BD9-81ED-4DB2-BD59-A6C34878D82A}">
                        <a16:rowId xmlns:a16="http://schemas.microsoft.com/office/drawing/2014/main" val="759164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blanket</a:t>
                          </a:r>
                        </a:p>
                      </a:txBody>
                      <a:tcPr>
                        <a:solidFill>
                          <a:srgbClr val="FFECE1"/>
                        </a:solidFill>
                      </a:tcPr>
                    </a:tc>
                    <a:tc>
                      <a:txBody>
                        <a:bodyPr/>
                        <a:lstStyle/>
                        <a:p>
                          <a:pPr algn="ctr"/>
                          <a:r>
                            <a:rPr lang="en-US"/>
                            <a:t>0.3</a:t>
                          </a:r>
                        </a:p>
                      </a:txBody>
                      <a:tcPr>
                        <a:solidFill>
                          <a:srgbClr val="FF0000"/>
                        </a:solidFill>
                      </a:tcPr>
                    </a:tc>
                    <a:extLst>
                      <a:ext uri="{0D108BD9-81ED-4DB2-BD59-A6C34878D82A}">
                        <a16:rowId xmlns:a16="http://schemas.microsoft.com/office/drawing/2014/main" val="3971598293"/>
                      </a:ext>
                    </a:extLst>
                  </a:tr>
                </a:tbl>
              </a:graphicData>
            </a:graphic>
          </p:graphicFrame>
        </mc:Choice>
        <mc:Fallback>
          <p:graphicFrame>
            <p:nvGraphicFramePr>
              <p:cNvPr id="4" name="Table 3">
                <a:extLst>
                  <a:ext uri="{FF2B5EF4-FFF2-40B4-BE49-F238E27FC236}">
                    <a16:creationId xmlns:a16="http://schemas.microsoft.com/office/drawing/2014/main" id="{F602FBA3-3728-C164-23D8-73DCD4C642CE}"/>
                  </a:ext>
                </a:extLst>
              </p:cNvPr>
              <p:cNvGraphicFramePr>
                <a:graphicFrameLocks noGrp="1"/>
              </p:cNvGraphicFramePr>
              <p:nvPr>
                <p:extLst>
                  <p:ext uri="{D42A27DB-BD31-4B8C-83A1-F6EECF244321}">
                    <p14:modId xmlns:p14="http://schemas.microsoft.com/office/powerpoint/2010/main" val="3545125322"/>
                  </p:ext>
                </p:extLst>
              </p:nvPr>
            </p:nvGraphicFramePr>
            <p:xfrm>
              <a:off x="2859000" y="2756894"/>
              <a:ext cx="5857617" cy="2244598"/>
            </p:xfrm>
            <a:graphic>
              <a:graphicData uri="http://schemas.openxmlformats.org/drawingml/2006/table">
                <a:tbl>
                  <a:tblPr firstRow="1" bandRow="1">
                    <a:tableStyleId>{00A15C55-8517-42AA-B614-E9B94910E393}</a:tableStyleId>
                  </a:tblPr>
                  <a:tblGrid>
                    <a:gridCol w="3869791">
                      <a:extLst>
                        <a:ext uri="{9D8B030D-6E8A-4147-A177-3AD203B41FA5}">
                          <a16:colId xmlns:a16="http://schemas.microsoft.com/office/drawing/2014/main" val="2000017330"/>
                        </a:ext>
                      </a:extLst>
                    </a:gridCol>
                    <a:gridCol w="1987826">
                      <a:extLst>
                        <a:ext uri="{9D8B030D-6E8A-4147-A177-3AD203B41FA5}">
                          <a16:colId xmlns:a16="http://schemas.microsoft.com/office/drawing/2014/main" val="4123075331"/>
                        </a:ext>
                      </a:extLst>
                    </a:gridCol>
                  </a:tblGrid>
                  <a:tr h="390398">
                    <a:tc>
                      <a:txBody>
                        <a:bodyPr/>
                        <a:lstStyle/>
                        <a:p>
                          <a:r>
                            <a:rPr lang="en-US"/>
                            <a:t>Put out the open fire</a:t>
                          </a:r>
                        </a:p>
                      </a:txBody>
                      <a:tcPr>
                        <a:solidFill>
                          <a:srgbClr val="D4A316"/>
                        </a:solidFill>
                      </a:tcPr>
                    </a:tc>
                    <a:tc>
                      <a:txBody>
                        <a:bodyPr/>
                        <a:lstStyle/>
                        <a:p>
                          <a:endParaRPr lang="en-US"/>
                        </a:p>
                      </a:txBody>
                      <a:tcPr>
                        <a:blipFill>
                          <a:blip r:embed="rId3"/>
                          <a:stretch>
                            <a:fillRect l="-194904" t="-6452" r="-1274" b="-496774"/>
                          </a:stretch>
                        </a:blipFill>
                      </a:tcPr>
                    </a:tc>
                    <a:extLst>
                      <a:ext uri="{0D108BD9-81ED-4DB2-BD59-A6C34878D82A}">
                        <a16:rowId xmlns:a16="http://schemas.microsoft.com/office/drawing/2014/main" val="3056917225"/>
                      </a:ext>
                    </a:extLst>
                  </a:tr>
                  <a:tr h="370840">
                    <a:tc>
                      <a:txBody>
                        <a:bodyPr/>
                        <a:lstStyle/>
                        <a:p>
                          <a:r>
                            <a:rPr lang="en-US"/>
                            <a:t>Automatic fire suppression system</a:t>
                          </a:r>
                        </a:p>
                      </a:txBody>
                      <a:tcPr>
                        <a:solidFill>
                          <a:srgbClr val="FFECE1"/>
                        </a:solidFill>
                      </a:tcPr>
                    </a:tc>
                    <a:tc>
                      <a:txBody>
                        <a:bodyPr/>
                        <a:lstStyle/>
                        <a:p>
                          <a:pPr algn="ctr"/>
                          <a:r>
                            <a:rPr lang="en-US"/>
                            <a:t>0.95</a:t>
                          </a:r>
                        </a:p>
                      </a:txBody>
                      <a:tcPr>
                        <a:solidFill>
                          <a:srgbClr val="00B050"/>
                        </a:solidFill>
                      </a:tcPr>
                    </a:tc>
                    <a:extLst>
                      <a:ext uri="{0D108BD9-81ED-4DB2-BD59-A6C34878D82A}">
                        <a16:rowId xmlns:a16="http://schemas.microsoft.com/office/drawing/2014/main" val="4118751621"/>
                      </a:ext>
                    </a:extLst>
                  </a:tr>
                  <a:tr h="370840">
                    <a:tc>
                      <a:txBody>
                        <a:bodyPr/>
                        <a:lstStyle/>
                        <a:p>
                          <a:r>
                            <a:rPr lang="en-US"/>
                            <a:t>Human uses fire extinguisher</a:t>
                          </a:r>
                        </a:p>
                      </a:txBody>
                      <a:tcPr>
                        <a:solidFill>
                          <a:srgbClr val="FFECE1"/>
                        </a:solidFill>
                      </a:tcPr>
                    </a:tc>
                    <a:tc>
                      <a:txBody>
                        <a:bodyPr/>
                        <a:lstStyle/>
                        <a:p>
                          <a:pPr algn="ctr"/>
                          <a:r>
                            <a:rPr lang="en-US"/>
                            <a:t>0.9</a:t>
                          </a:r>
                        </a:p>
                      </a:txBody>
                      <a:tcPr>
                        <a:solidFill>
                          <a:srgbClr val="00B050"/>
                        </a:solidFill>
                      </a:tcPr>
                    </a:tc>
                    <a:extLst>
                      <a:ext uri="{0D108BD9-81ED-4DB2-BD59-A6C34878D82A}">
                        <a16:rowId xmlns:a16="http://schemas.microsoft.com/office/drawing/2014/main" val="90146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uses fire blanket</a:t>
                          </a:r>
                        </a:p>
                      </a:txBody>
                      <a:tcPr>
                        <a:solidFill>
                          <a:srgbClr val="FFECE1"/>
                        </a:solidFill>
                      </a:tcPr>
                    </a:tc>
                    <a:tc>
                      <a:txBody>
                        <a:bodyPr/>
                        <a:lstStyle/>
                        <a:p>
                          <a:pPr algn="ctr"/>
                          <a:r>
                            <a:rPr lang="en-US"/>
                            <a:t>0.9</a:t>
                          </a:r>
                        </a:p>
                      </a:txBody>
                      <a:tcPr>
                        <a:solidFill>
                          <a:srgbClr val="00B050"/>
                        </a:solidFill>
                      </a:tcPr>
                    </a:tc>
                    <a:extLst>
                      <a:ext uri="{0D108BD9-81ED-4DB2-BD59-A6C34878D82A}">
                        <a16:rowId xmlns:a16="http://schemas.microsoft.com/office/drawing/2014/main" val="52817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extinguisher</a:t>
                          </a:r>
                        </a:p>
                      </a:txBody>
                      <a:tcPr>
                        <a:solidFill>
                          <a:srgbClr val="FFECE1"/>
                        </a:solidFill>
                      </a:tcPr>
                    </a:tc>
                    <a:tc>
                      <a:txBody>
                        <a:bodyPr/>
                        <a:lstStyle/>
                        <a:p>
                          <a:pPr algn="ctr"/>
                          <a:r>
                            <a:rPr lang="en-US"/>
                            <a:t>0.8</a:t>
                          </a:r>
                        </a:p>
                      </a:txBody>
                      <a:tcPr>
                        <a:solidFill>
                          <a:srgbClr val="00B050"/>
                        </a:solidFill>
                      </a:tcPr>
                    </a:tc>
                    <a:extLst>
                      <a:ext uri="{0D108BD9-81ED-4DB2-BD59-A6C34878D82A}">
                        <a16:rowId xmlns:a16="http://schemas.microsoft.com/office/drawing/2014/main" val="759164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blanket</a:t>
                          </a:r>
                        </a:p>
                      </a:txBody>
                      <a:tcPr>
                        <a:solidFill>
                          <a:srgbClr val="FFECE1"/>
                        </a:solidFill>
                      </a:tcPr>
                    </a:tc>
                    <a:tc>
                      <a:txBody>
                        <a:bodyPr/>
                        <a:lstStyle/>
                        <a:p>
                          <a:pPr algn="ctr"/>
                          <a:r>
                            <a:rPr lang="en-US"/>
                            <a:t>0.3</a:t>
                          </a:r>
                        </a:p>
                      </a:txBody>
                      <a:tcPr>
                        <a:solidFill>
                          <a:srgbClr val="FF0000"/>
                        </a:solidFill>
                      </a:tcPr>
                    </a:tc>
                    <a:extLst>
                      <a:ext uri="{0D108BD9-81ED-4DB2-BD59-A6C34878D82A}">
                        <a16:rowId xmlns:a16="http://schemas.microsoft.com/office/drawing/2014/main" val="3971598293"/>
                      </a:ext>
                    </a:extLst>
                  </a:tr>
                </a:tbl>
              </a:graphicData>
            </a:graphic>
          </p:graphicFrame>
        </mc:Fallback>
      </mc:AlternateContent>
      <p:pic>
        <p:nvPicPr>
          <p:cNvPr id="3" name="Picture 2">
            <a:extLst>
              <a:ext uri="{FF2B5EF4-FFF2-40B4-BE49-F238E27FC236}">
                <a16:creationId xmlns:a16="http://schemas.microsoft.com/office/drawing/2014/main" id="{E52B8223-6CCF-0D03-8EBE-D0727BCA1BD8}"/>
              </a:ext>
            </a:extLst>
          </p:cNvPr>
          <p:cNvPicPr>
            <a:picLocks noChangeAspect="1"/>
          </p:cNvPicPr>
          <p:nvPr/>
        </p:nvPicPr>
        <p:blipFill>
          <a:blip r:embed="rId4"/>
          <a:stretch>
            <a:fillRect/>
          </a:stretch>
        </p:blipFill>
        <p:spPr>
          <a:xfrm>
            <a:off x="127222" y="43215"/>
            <a:ext cx="811032" cy="811032"/>
          </a:xfrm>
          <a:prstGeom prst="rect">
            <a:avLst/>
          </a:prstGeom>
        </p:spPr>
      </p:pic>
    </p:spTree>
    <p:extLst>
      <p:ext uri="{BB962C8B-B14F-4D97-AF65-F5344CB8AC3E}">
        <p14:creationId xmlns:p14="http://schemas.microsoft.com/office/powerpoint/2010/main" val="27151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4847-6DA3-D467-ECC3-A0D3492595FC}"/>
            </a:ext>
          </a:extLst>
        </p:cNvPr>
        <p:cNvGrpSpPr/>
        <p:nvPr/>
      </p:nvGrpSpPr>
      <p:grpSpPr>
        <a:xfrm>
          <a:off x="0" y="0"/>
          <a:ext cx="0" cy="0"/>
          <a:chOff x="0" y="0"/>
          <a:chExt cx="0" cy="0"/>
        </a:xfrm>
      </p:grpSpPr>
      <p:sp>
        <p:nvSpPr>
          <p:cNvPr id="22" name="Google Shape;323;g11b9c1e678f_0_40">
            <a:extLst>
              <a:ext uri="{FF2B5EF4-FFF2-40B4-BE49-F238E27FC236}">
                <a16:creationId xmlns:a16="http://schemas.microsoft.com/office/drawing/2014/main" id="{11B2F681-AB47-DE05-DD6E-476426EF4720}"/>
              </a:ext>
            </a:extLst>
          </p:cNvPr>
          <p:cNvSpPr txBox="1"/>
          <p:nvPr/>
        </p:nvSpPr>
        <p:spPr>
          <a:xfrm>
            <a:off x="838200" y="-16939"/>
            <a:ext cx="10515600" cy="931340"/>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pPr>
            <a:r>
              <a:rPr lang="en-US" sz="2800" b="1" kern="1200">
                <a:solidFill>
                  <a:schemeClr val="bg1"/>
                </a:solidFill>
                <a:latin typeface="Arial" panose="020B0604020202020204" pitchFamily="34" charset="0"/>
                <a:ea typeface="+mj-ea"/>
                <a:cs typeface="Arial" panose="020B0604020202020204" pitchFamily="34" charset="0"/>
              </a:rPr>
              <a:t>Response Margin</a:t>
            </a:r>
            <a:endParaRPr lang="en-US" sz="3200" b="1" kern="1200">
              <a:solidFill>
                <a:schemeClr val="bg1"/>
              </a:solidFill>
              <a:latin typeface="Arial" panose="020B0604020202020204" pitchFamily="34" charset="0"/>
              <a:ea typeface="+mj-ea"/>
              <a:cs typeface="Arial" panose="020B0604020202020204" pitchFamily="34" charset="0"/>
            </a:endParaRPr>
          </a:p>
        </p:txBody>
      </p:sp>
      <p:sp>
        <p:nvSpPr>
          <p:cNvPr id="27" name="Content Placeholder 2">
            <a:extLst>
              <a:ext uri="{FF2B5EF4-FFF2-40B4-BE49-F238E27FC236}">
                <a16:creationId xmlns:a16="http://schemas.microsoft.com/office/drawing/2014/main" id="{94C2229C-9636-F0BC-6B54-E747A42825F1}"/>
              </a:ext>
            </a:extLst>
          </p:cNvPr>
          <p:cNvSpPr>
            <a:spLocks noGrp="1"/>
          </p:cNvSpPr>
          <p:nvPr>
            <p:ph sz="half" idx="1"/>
          </p:nvPr>
        </p:nvSpPr>
        <p:spPr>
          <a:xfrm>
            <a:off x="838200" y="1825625"/>
            <a:ext cx="10694158" cy="4351338"/>
          </a:xfrm>
        </p:spPr>
        <p:txBody>
          <a:bodyPr>
            <a:normAutofit/>
          </a:bodyPr>
          <a:lstStyle/>
          <a:p>
            <a:r>
              <a:rPr lang="en-US" sz="2200">
                <a:solidFill>
                  <a:srgbClr val="000000"/>
                </a:solidFill>
              </a:rPr>
              <a:t>The time response margin captures the relationship between the time it takes for the safety control to affect the hazard, and the time for the hazard to propagate to the other systems and result in hazardous or accident states.</a:t>
            </a:r>
          </a:p>
        </p:txBody>
      </p:sp>
      <p:sp>
        <p:nvSpPr>
          <p:cNvPr id="25" name="Slide Number Placeholder 4">
            <a:extLst>
              <a:ext uri="{FF2B5EF4-FFF2-40B4-BE49-F238E27FC236}">
                <a16:creationId xmlns:a16="http://schemas.microsoft.com/office/drawing/2014/main" id="{CC7F7E06-F017-8A46-626A-827E5FA63B96}"/>
              </a:ext>
            </a:extLst>
          </p:cNvPr>
          <p:cNvSpPr>
            <a:spLocks noGrp="1"/>
          </p:cNvSpPr>
          <p:nvPr>
            <p:ph type="sldNum" sz="quarter" idx="12"/>
          </p:nvPr>
        </p:nvSpPr>
        <p:spPr>
          <a:xfrm>
            <a:off x="9307287" y="6193903"/>
            <a:ext cx="2743200" cy="664097"/>
          </a:xfrm>
        </p:spPr>
        <p:txBody>
          <a:bodyPr/>
          <a:lstStyle/>
          <a:p>
            <a:pPr>
              <a:spcAft>
                <a:spcPts val="600"/>
              </a:spcAft>
            </a:pPr>
            <a:fld id="{F5893E90-E695-544B-BB83-59E66FD00CB4}" type="slidenum">
              <a:rPr lang="en-US" smtClean="0"/>
              <a:pPr>
                <a:spcAft>
                  <a:spcPts val="600"/>
                </a:spcAft>
              </a:pPr>
              <a:t>19</a:t>
            </a:fld>
            <a:endParaRPr lang="en-US"/>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E235D156-ACED-C767-BD21-76C2036A9784}"/>
                  </a:ext>
                </a:extLst>
              </p:cNvPr>
              <p:cNvGraphicFramePr>
                <a:graphicFrameLocks noGrp="1"/>
              </p:cNvGraphicFramePr>
              <p:nvPr>
                <p:extLst>
                  <p:ext uri="{D42A27DB-BD31-4B8C-83A1-F6EECF244321}">
                    <p14:modId xmlns:p14="http://schemas.microsoft.com/office/powerpoint/2010/main" val="1443317848"/>
                  </p:ext>
                </p:extLst>
              </p:nvPr>
            </p:nvGraphicFramePr>
            <p:xfrm>
              <a:off x="2859000" y="2756894"/>
              <a:ext cx="5857617" cy="2244598"/>
            </p:xfrm>
            <a:graphic>
              <a:graphicData uri="http://schemas.openxmlformats.org/drawingml/2006/table">
                <a:tbl>
                  <a:tblPr firstRow="1" bandRow="1">
                    <a:tableStyleId>{00A15C55-8517-42AA-B614-E9B94910E393}</a:tableStyleId>
                  </a:tblPr>
                  <a:tblGrid>
                    <a:gridCol w="3869791">
                      <a:extLst>
                        <a:ext uri="{9D8B030D-6E8A-4147-A177-3AD203B41FA5}">
                          <a16:colId xmlns:a16="http://schemas.microsoft.com/office/drawing/2014/main" val="2000017330"/>
                        </a:ext>
                      </a:extLst>
                    </a:gridCol>
                    <a:gridCol w="1987826">
                      <a:extLst>
                        <a:ext uri="{9D8B030D-6E8A-4147-A177-3AD203B41FA5}">
                          <a16:colId xmlns:a16="http://schemas.microsoft.com/office/drawing/2014/main" val="4123075331"/>
                        </a:ext>
                      </a:extLst>
                    </a:gridCol>
                  </a:tblGrid>
                  <a:tr h="370840">
                    <a:tc>
                      <a:txBody>
                        <a:bodyPr/>
                        <a:lstStyle/>
                        <a:p>
                          <a:r>
                            <a:rPr lang="en-US"/>
                            <a:t>Put out the fire</a:t>
                          </a:r>
                        </a:p>
                      </a:txBody>
                      <a:tcPr>
                        <a:solidFill>
                          <a:srgbClr val="D4A316"/>
                        </a:solidFill>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𝑴</m:t>
                                    </m:r>
                                  </m:e>
                                  <m:sub>
                                    <m:r>
                                      <a:rPr lang="en-US" b="1" i="1" smtClean="0">
                                        <a:latin typeface="Cambria Math" panose="02040503050406030204" pitchFamily="18" charset="0"/>
                                      </a:rPr>
                                      <m:t>𝒓𝒆𝒔𝒑𝒐𝒏𝒔𝒆</m:t>
                                    </m:r>
                                  </m:sub>
                                </m:sSub>
                              </m:oMath>
                            </m:oMathPara>
                          </a14:m>
                          <a:endParaRPr lang="en-US"/>
                        </a:p>
                      </a:txBody>
                      <a:tcPr>
                        <a:solidFill>
                          <a:srgbClr val="D4A316"/>
                        </a:solidFill>
                      </a:tcPr>
                    </a:tc>
                    <a:extLst>
                      <a:ext uri="{0D108BD9-81ED-4DB2-BD59-A6C34878D82A}">
                        <a16:rowId xmlns:a16="http://schemas.microsoft.com/office/drawing/2014/main" val="3056917225"/>
                      </a:ext>
                    </a:extLst>
                  </a:tr>
                  <a:tr h="370840">
                    <a:tc>
                      <a:txBody>
                        <a:bodyPr/>
                        <a:lstStyle/>
                        <a:p>
                          <a:r>
                            <a:rPr lang="en-US"/>
                            <a:t>Automatic fire suppression system</a:t>
                          </a:r>
                        </a:p>
                      </a:txBody>
                      <a:tcPr>
                        <a:solidFill>
                          <a:srgbClr val="FFECE1"/>
                        </a:solidFill>
                      </a:tcPr>
                    </a:tc>
                    <a:tc>
                      <a:txBody>
                        <a:bodyPr/>
                        <a:lstStyle/>
                        <a:p>
                          <a:pPr algn="ctr"/>
                          <a:r>
                            <a:rPr lang="en-US"/>
                            <a:t>0.9</a:t>
                          </a:r>
                        </a:p>
                      </a:txBody>
                      <a:tcPr>
                        <a:solidFill>
                          <a:srgbClr val="00B050"/>
                        </a:solidFill>
                      </a:tcPr>
                    </a:tc>
                    <a:extLst>
                      <a:ext uri="{0D108BD9-81ED-4DB2-BD59-A6C34878D82A}">
                        <a16:rowId xmlns:a16="http://schemas.microsoft.com/office/drawing/2014/main" val="4118751621"/>
                      </a:ext>
                    </a:extLst>
                  </a:tr>
                  <a:tr h="370840">
                    <a:tc>
                      <a:txBody>
                        <a:bodyPr/>
                        <a:lstStyle/>
                        <a:p>
                          <a:r>
                            <a:rPr lang="en-US"/>
                            <a:t>Human uses fire extinguisher</a:t>
                          </a:r>
                        </a:p>
                      </a:txBody>
                      <a:tcPr>
                        <a:solidFill>
                          <a:srgbClr val="FFECE1"/>
                        </a:solidFill>
                      </a:tcPr>
                    </a:tc>
                    <a:tc>
                      <a:txBody>
                        <a:bodyPr/>
                        <a:lstStyle/>
                        <a:p>
                          <a:pPr algn="ctr"/>
                          <a:r>
                            <a:rPr lang="en-US"/>
                            <a:t>0.5</a:t>
                          </a:r>
                        </a:p>
                      </a:txBody>
                      <a:tcPr>
                        <a:solidFill>
                          <a:srgbClr val="FFC000"/>
                        </a:solidFill>
                      </a:tcPr>
                    </a:tc>
                    <a:extLst>
                      <a:ext uri="{0D108BD9-81ED-4DB2-BD59-A6C34878D82A}">
                        <a16:rowId xmlns:a16="http://schemas.microsoft.com/office/drawing/2014/main" val="90146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uses fire blanket</a:t>
                          </a:r>
                        </a:p>
                      </a:txBody>
                      <a:tcPr>
                        <a:solidFill>
                          <a:srgbClr val="FFECE1"/>
                        </a:solidFill>
                      </a:tcPr>
                    </a:tc>
                    <a:tc>
                      <a:txBody>
                        <a:bodyPr/>
                        <a:lstStyle/>
                        <a:p>
                          <a:pPr algn="ctr"/>
                          <a:r>
                            <a:rPr lang="en-US"/>
                            <a:t>0.5</a:t>
                          </a:r>
                        </a:p>
                      </a:txBody>
                      <a:tcPr>
                        <a:solidFill>
                          <a:srgbClr val="FFC000"/>
                        </a:solidFill>
                      </a:tcPr>
                    </a:tc>
                    <a:extLst>
                      <a:ext uri="{0D108BD9-81ED-4DB2-BD59-A6C34878D82A}">
                        <a16:rowId xmlns:a16="http://schemas.microsoft.com/office/drawing/2014/main" val="52817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extinguisher</a:t>
                          </a:r>
                        </a:p>
                      </a:txBody>
                      <a:tcPr>
                        <a:solidFill>
                          <a:srgbClr val="FFECE1"/>
                        </a:solidFill>
                      </a:tcPr>
                    </a:tc>
                    <a:tc>
                      <a:txBody>
                        <a:bodyPr/>
                        <a:lstStyle/>
                        <a:p>
                          <a:pPr algn="ctr"/>
                          <a:r>
                            <a:rPr lang="en-US"/>
                            <a:t>0.6</a:t>
                          </a:r>
                        </a:p>
                      </a:txBody>
                      <a:tcPr>
                        <a:solidFill>
                          <a:srgbClr val="FFC000"/>
                        </a:solidFill>
                      </a:tcPr>
                    </a:tc>
                    <a:extLst>
                      <a:ext uri="{0D108BD9-81ED-4DB2-BD59-A6C34878D82A}">
                        <a16:rowId xmlns:a16="http://schemas.microsoft.com/office/drawing/2014/main" val="759164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blanket</a:t>
                          </a:r>
                        </a:p>
                      </a:txBody>
                      <a:tcPr>
                        <a:solidFill>
                          <a:srgbClr val="FFECE1"/>
                        </a:solidFill>
                      </a:tcPr>
                    </a:tc>
                    <a:tc>
                      <a:txBody>
                        <a:bodyPr/>
                        <a:lstStyle/>
                        <a:p>
                          <a:pPr algn="ctr"/>
                          <a:r>
                            <a:rPr lang="en-US"/>
                            <a:t>0.6</a:t>
                          </a:r>
                        </a:p>
                      </a:txBody>
                      <a:tcPr>
                        <a:solidFill>
                          <a:srgbClr val="FFC000"/>
                        </a:solidFill>
                      </a:tcPr>
                    </a:tc>
                    <a:extLst>
                      <a:ext uri="{0D108BD9-81ED-4DB2-BD59-A6C34878D82A}">
                        <a16:rowId xmlns:a16="http://schemas.microsoft.com/office/drawing/2014/main" val="3971598293"/>
                      </a:ext>
                    </a:extLst>
                  </a:tr>
                </a:tbl>
              </a:graphicData>
            </a:graphic>
          </p:graphicFrame>
        </mc:Choice>
        <mc:Fallback>
          <p:graphicFrame>
            <p:nvGraphicFramePr>
              <p:cNvPr id="4" name="Table 3">
                <a:extLst>
                  <a:ext uri="{FF2B5EF4-FFF2-40B4-BE49-F238E27FC236}">
                    <a16:creationId xmlns:a16="http://schemas.microsoft.com/office/drawing/2014/main" id="{E235D156-ACED-C767-BD21-76C2036A9784}"/>
                  </a:ext>
                </a:extLst>
              </p:cNvPr>
              <p:cNvGraphicFramePr>
                <a:graphicFrameLocks noGrp="1"/>
              </p:cNvGraphicFramePr>
              <p:nvPr>
                <p:extLst>
                  <p:ext uri="{D42A27DB-BD31-4B8C-83A1-F6EECF244321}">
                    <p14:modId xmlns:p14="http://schemas.microsoft.com/office/powerpoint/2010/main" val="1443317848"/>
                  </p:ext>
                </p:extLst>
              </p:nvPr>
            </p:nvGraphicFramePr>
            <p:xfrm>
              <a:off x="2859000" y="2756894"/>
              <a:ext cx="5857617" cy="2244598"/>
            </p:xfrm>
            <a:graphic>
              <a:graphicData uri="http://schemas.openxmlformats.org/drawingml/2006/table">
                <a:tbl>
                  <a:tblPr firstRow="1" bandRow="1">
                    <a:tableStyleId>{00A15C55-8517-42AA-B614-E9B94910E393}</a:tableStyleId>
                  </a:tblPr>
                  <a:tblGrid>
                    <a:gridCol w="3869791">
                      <a:extLst>
                        <a:ext uri="{9D8B030D-6E8A-4147-A177-3AD203B41FA5}">
                          <a16:colId xmlns:a16="http://schemas.microsoft.com/office/drawing/2014/main" val="2000017330"/>
                        </a:ext>
                      </a:extLst>
                    </a:gridCol>
                    <a:gridCol w="1987826">
                      <a:extLst>
                        <a:ext uri="{9D8B030D-6E8A-4147-A177-3AD203B41FA5}">
                          <a16:colId xmlns:a16="http://schemas.microsoft.com/office/drawing/2014/main" val="4123075331"/>
                        </a:ext>
                      </a:extLst>
                    </a:gridCol>
                  </a:tblGrid>
                  <a:tr h="390398">
                    <a:tc>
                      <a:txBody>
                        <a:bodyPr/>
                        <a:lstStyle/>
                        <a:p>
                          <a:r>
                            <a:rPr lang="en-US"/>
                            <a:t>Put out the fire</a:t>
                          </a:r>
                        </a:p>
                      </a:txBody>
                      <a:tcPr>
                        <a:solidFill>
                          <a:srgbClr val="D4A316"/>
                        </a:solidFill>
                      </a:tcPr>
                    </a:tc>
                    <a:tc>
                      <a:txBody>
                        <a:bodyPr/>
                        <a:lstStyle/>
                        <a:p>
                          <a:endParaRPr lang="en-US"/>
                        </a:p>
                      </a:txBody>
                      <a:tcPr>
                        <a:blipFill>
                          <a:blip r:embed="rId3"/>
                          <a:stretch>
                            <a:fillRect l="-194904" t="-6452" r="-1274" b="-496774"/>
                          </a:stretch>
                        </a:blipFill>
                      </a:tcPr>
                    </a:tc>
                    <a:extLst>
                      <a:ext uri="{0D108BD9-81ED-4DB2-BD59-A6C34878D82A}">
                        <a16:rowId xmlns:a16="http://schemas.microsoft.com/office/drawing/2014/main" val="3056917225"/>
                      </a:ext>
                    </a:extLst>
                  </a:tr>
                  <a:tr h="370840">
                    <a:tc>
                      <a:txBody>
                        <a:bodyPr/>
                        <a:lstStyle/>
                        <a:p>
                          <a:r>
                            <a:rPr lang="en-US"/>
                            <a:t>Automatic fire suppression system</a:t>
                          </a:r>
                        </a:p>
                      </a:txBody>
                      <a:tcPr>
                        <a:solidFill>
                          <a:srgbClr val="FFECE1"/>
                        </a:solidFill>
                      </a:tcPr>
                    </a:tc>
                    <a:tc>
                      <a:txBody>
                        <a:bodyPr/>
                        <a:lstStyle/>
                        <a:p>
                          <a:pPr algn="ctr"/>
                          <a:r>
                            <a:rPr lang="en-US"/>
                            <a:t>0.9</a:t>
                          </a:r>
                        </a:p>
                      </a:txBody>
                      <a:tcPr>
                        <a:solidFill>
                          <a:srgbClr val="00B050"/>
                        </a:solidFill>
                      </a:tcPr>
                    </a:tc>
                    <a:extLst>
                      <a:ext uri="{0D108BD9-81ED-4DB2-BD59-A6C34878D82A}">
                        <a16:rowId xmlns:a16="http://schemas.microsoft.com/office/drawing/2014/main" val="4118751621"/>
                      </a:ext>
                    </a:extLst>
                  </a:tr>
                  <a:tr h="370840">
                    <a:tc>
                      <a:txBody>
                        <a:bodyPr/>
                        <a:lstStyle/>
                        <a:p>
                          <a:r>
                            <a:rPr lang="en-US"/>
                            <a:t>Human uses fire extinguisher</a:t>
                          </a:r>
                        </a:p>
                      </a:txBody>
                      <a:tcPr>
                        <a:solidFill>
                          <a:srgbClr val="FFECE1"/>
                        </a:solidFill>
                      </a:tcPr>
                    </a:tc>
                    <a:tc>
                      <a:txBody>
                        <a:bodyPr/>
                        <a:lstStyle/>
                        <a:p>
                          <a:pPr algn="ctr"/>
                          <a:r>
                            <a:rPr lang="en-US"/>
                            <a:t>0.5</a:t>
                          </a:r>
                        </a:p>
                      </a:txBody>
                      <a:tcPr>
                        <a:solidFill>
                          <a:srgbClr val="FFC000"/>
                        </a:solidFill>
                      </a:tcPr>
                    </a:tc>
                    <a:extLst>
                      <a:ext uri="{0D108BD9-81ED-4DB2-BD59-A6C34878D82A}">
                        <a16:rowId xmlns:a16="http://schemas.microsoft.com/office/drawing/2014/main" val="90146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uses fire blanket</a:t>
                          </a:r>
                        </a:p>
                      </a:txBody>
                      <a:tcPr>
                        <a:solidFill>
                          <a:srgbClr val="FFECE1"/>
                        </a:solidFill>
                      </a:tcPr>
                    </a:tc>
                    <a:tc>
                      <a:txBody>
                        <a:bodyPr/>
                        <a:lstStyle/>
                        <a:p>
                          <a:pPr algn="ctr"/>
                          <a:r>
                            <a:rPr lang="en-US"/>
                            <a:t>0.5</a:t>
                          </a:r>
                        </a:p>
                      </a:txBody>
                      <a:tcPr>
                        <a:solidFill>
                          <a:srgbClr val="FFC000"/>
                        </a:solidFill>
                      </a:tcPr>
                    </a:tc>
                    <a:extLst>
                      <a:ext uri="{0D108BD9-81ED-4DB2-BD59-A6C34878D82A}">
                        <a16:rowId xmlns:a16="http://schemas.microsoft.com/office/drawing/2014/main" val="52817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extinguisher</a:t>
                          </a:r>
                        </a:p>
                      </a:txBody>
                      <a:tcPr>
                        <a:solidFill>
                          <a:srgbClr val="FFECE1"/>
                        </a:solidFill>
                      </a:tcPr>
                    </a:tc>
                    <a:tc>
                      <a:txBody>
                        <a:bodyPr/>
                        <a:lstStyle/>
                        <a:p>
                          <a:pPr algn="ctr"/>
                          <a:r>
                            <a:rPr lang="en-US"/>
                            <a:t>0.6</a:t>
                          </a:r>
                        </a:p>
                      </a:txBody>
                      <a:tcPr>
                        <a:solidFill>
                          <a:srgbClr val="FFC000"/>
                        </a:solidFill>
                      </a:tcPr>
                    </a:tc>
                    <a:extLst>
                      <a:ext uri="{0D108BD9-81ED-4DB2-BD59-A6C34878D82A}">
                        <a16:rowId xmlns:a16="http://schemas.microsoft.com/office/drawing/2014/main" val="759164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blanket</a:t>
                          </a:r>
                        </a:p>
                      </a:txBody>
                      <a:tcPr>
                        <a:solidFill>
                          <a:srgbClr val="FFECE1"/>
                        </a:solidFill>
                      </a:tcPr>
                    </a:tc>
                    <a:tc>
                      <a:txBody>
                        <a:bodyPr/>
                        <a:lstStyle/>
                        <a:p>
                          <a:pPr algn="ctr"/>
                          <a:r>
                            <a:rPr lang="en-US"/>
                            <a:t>0.6</a:t>
                          </a:r>
                        </a:p>
                      </a:txBody>
                      <a:tcPr>
                        <a:solidFill>
                          <a:srgbClr val="FFC000"/>
                        </a:solidFill>
                      </a:tcPr>
                    </a:tc>
                    <a:extLst>
                      <a:ext uri="{0D108BD9-81ED-4DB2-BD59-A6C34878D82A}">
                        <a16:rowId xmlns:a16="http://schemas.microsoft.com/office/drawing/2014/main" val="3971598293"/>
                      </a:ext>
                    </a:extLst>
                  </a:tr>
                </a:tbl>
              </a:graphicData>
            </a:graphic>
          </p:graphicFrame>
        </mc:Fallback>
      </mc:AlternateContent>
      <p:pic>
        <p:nvPicPr>
          <p:cNvPr id="3" name="Picture 2">
            <a:extLst>
              <a:ext uri="{FF2B5EF4-FFF2-40B4-BE49-F238E27FC236}">
                <a16:creationId xmlns:a16="http://schemas.microsoft.com/office/drawing/2014/main" id="{328F8F49-8F22-8CBD-306F-F83779B392B2}"/>
              </a:ext>
            </a:extLst>
          </p:cNvPr>
          <p:cNvPicPr>
            <a:picLocks noChangeAspect="1"/>
          </p:cNvPicPr>
          <p:nvPr/>
        </p:nvPicPr>
        <p:blipFill>
          <a:blip r:embed="rId4"/>
          <a:stretch>
            <a:fillRect/>
          </a:stretch>
        </p:blipFill>
        <p:spPr>
          <a:xfrm>
            <a:off x="63611" y="63093"/>
            <a:ext cx="787698" cy="787698"/>
          </a:xfrm>
          <a:prstGeom prst="rect">
            <a:avLst/>
          </a:prstGeom>
        </p:spPr>
      </p:pic>
    </p:spTree>
    <p:extLst>
      <p:ext uri="{BB962C8B-B14F-4D97-AF65-F5344CB8AC3E}">
        <p14:creationId xmlns:p14="http://schemas.microsoft.com/office/powerpoint/2010/main" val="16690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ext Placeholder 1">
            <a:extLst>
              <a:ext uri="{FF2B5EF4-FFF2-40B4-BE49-F238E27FC236}">
                <a16:creationId xmlns:a16="http://schemas.microsoft.com/office/drawing/2014/main" id="{9DCF77DF-EF9F-92CC-6CE0-A923FEF433A0}"/>
              </a:ext>
            </a:extLst>
          </p:cNvPr>
          <p:cNvSpPr>
            <a:spLocks noGrp="1"/>
          </p:cNvSpPr>
          <p:nvPr>
            <p:ph type="body" idx="1"/>
          </p:nvPr>
        </p:nvSpPr>
        <p:spPr>
          <a:xfrm>
            <a:off x="828500" y="1534406"/>
            <a:ext cx="5157787" cy="823912"/>
          </a:xfrm>
        </p:spPr>
        <p:txBody>
          <a:bodyPr>
            <a:normAutofit/>
          </a:bodyPr>
          <a:lstStyle/>
          <a:p>
            <a:r>
              <a:rPr lang="en-US" sz="2000"/>
              <a:t>Sustained lunar presence</a:t>
            </a:r>
          </a:p>
        </p:txBody>
      </p:sp>
      <p:pic>
        <p:nvPicPr>
          <p:cNvPr id="1026" name="Picture 2" descr="NASA draws from Apollo emblem for new Artemis program logo | collectSPACE">
            <a:extLst>
              <a:ext uri="{FF2B5EF4-FFF2-40B4-BE49-F238E27FC236}">
                <a16:creationId xmlns:a16="http://schemas.microsoft.com/office/drawing/2014/main" id="{09B9CA30-BC7D-A214-1508-5BF319F98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261" b="-1"/>
          <a:stretch/>
        </p:blipFill>
        <p:spPr bwMode="auto">
          <a:xfrm>
            <a:off x="828500" y="2358318"/>
            <a:ext cx="5157787" cy="3684588"/>
          </a:xfrm>
          <a:prstGeom prst="rect">
            <a:avLst/>
          </a:prstGeom>
          <a:solidFill>
            <a:srgbClr val="FFFFFF"/>
          </a:solidFill>
        </p:spPr>
      </p:pic>
      <p:sp>
        <p:nvSpPr>
          <p:cNvPr id="1035" name="Text Placeholder 3">
            <a:extLst>
              <a:ext uri="{FF2B5EF4-FFF2-40B4-BE49-F238E27FC236}">
                <a16:creationId xmlns:a16="http://schemas.microsoft.com/office/drawing/2014/main" id="{A2FB1E2E-3726-1570-3792-54FC5013934B}"/>
              </a:ext>
            </a:extLst>
          </p:cNvPr>
          <p:cNvSpPr>
            <a:spLocks noGrp="1"/>
          </p:cNvSpPr>
          <p:nvPr>
            <p:ph type="body" sz="quarter" idx="3"/>
          </p:nvPr>
        </p:nvSpPr>
        <p:spPr>
          <a:xfrm>
            <a:off x="6160912" y="1534406"/>
            <a:ext cx="5183188" cy="823912"/>
          </a:xfrm>
        </p:spPr>
        <p:txBody>
          <a:bodyPr>
            <a:normAutofit/>
          </a:bodyPr>
          <a:lstStyle/>
          <a:p>
            <a:r>
              <a:rPr lang="en-US" sz="2000"/>
              <a:t>Severe conditions</a:t>
            </a:r>
          </a:p>
        </p:txBody>
      </p:sp>
      <p:pic>
        <p:nvPicPr>
          <p:cNvPr id="1028" name="Picture 4" descr="ESA - Space Safety for the Moon">
            <a:extLst>
              <a:ext uri="{FF2B5EF4-FFF2-40B4-BE49-F238E27FC236}">
                <a16:creationId xmlns:a16="http://schemas.microsoft.com/office/drawing/2014/main" id="{25378E9D-70D2-4A60-59D7-C79AAB5D0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43" r="18129"/>
          <a:stretch/>
        </p:blipFill>
        <p:spPr bwMode="auto">
          <a:xfrm>
            <a:off x="6160912" y="2358318"/>
            <a:ext cx="5183188" cy="3684588"/>
          </a:xfrm>
          <a:prstGeom prst="rect">
            <a:avLst/>
          </a:prstGeom>
          <a:solidFill>
            <a:srgbClr val="FFFFFF"/>
          </a:solidFill>
        </p:spPr>
      </p:pic>
      <p:sp>
        <p:nvSpPr>
          <p:cNvPr id="1037" name="Slide Number Placeholder 5">
            <a:extLst>
              <a:ext uri="{FF2B5EF4-FFF2-40B4-BE49-F238E27FC236}">
                <a16:creationId xmlns:a16="http://schemas.microsoft.com/office/drawing/2014/main" id="{0F1423F3-4D2F-D16B-8232-11B0C443ABC5}"/>
              </a:ext>
            </a:extLst>
          </p:cNvPr>
          <p:cNvSpPr>
            <a:spLocks noGrp="1"/>
          </p:cNvSpPr>
          <p:nvPr>
            <p:ph type="sldNum" sz="quarter" idx="12"/>
          </p:nvPr>
        </p:nvSpPr>
        <p:spPr>
          <a:xfrm>
            <a:off x="9307287" y="6193903"/>
            <a:ext cx="2743200" cy="664097"/>
          </a:xfrm>
        </p:spPr>
        <p:txBody>
          <a:bodyPr/>
          <a:lstStyle/>
          <a:p>
            <a:pPr>
              <a:spcAft>
                <a:spcPts val="600"/>
              </a:spcAft>
            </a:pPr>
            <a:fld id="{F5893E90-E695-544B-BB83-59E66FD00CB4}" type="slidenum">
              <a:rPr lang="en-US" smtClean="0"/>
              <a:pPr>
                <a:spcAft>
                  <a:spcPts val="600"/>
                </a:spcAft>
              </a:pPr>
              <a:t>2</a:t>
            </a:fld>
            <a:endParaRPr lang="en-US"/>
          </a:p>
        </p:txBody>
      </p:sp>
      <p:sp>
        <p:nvSpPr>
          <p:cNvPr id="22" name="Google Shape;323;g11b9c1e678f_0_40">
            <a:extLst>
              <a:ext uri="{FF2B5EF4-FFF2-40B4-BE49-F238E27FC236}">
                <a16:creationId xmlns:a16="http://schemas.microsoft.com/office/drawing/2014/main" id="{414135FC-B4DF-095A-DF66-BACD2119AAE5}"/>
              </a:ext>
            </a:extLst>
          </p:cNvPr>
          <p:cNvSpPr txBox="1"/>
          <p:nvPr/>
        </p:nvSpPr>
        <p:spPr>
          <a:xfrm>
            <a:off x="838200" y="-16939"/>
            <a:ext cx="10515600" cy="931340"/>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pPr>
            <a:r>
              <a:rPr lang="en-US" sz="2800" b="1" kern="1200">
                <a:solidFill>
                  <a:schemeClr val="bg1"/>
                </a:solidFill>
                <a:latin typeface="Arial" panose="020B0604020202020204" pitchFamily="34" charset="0"/>
                <a:ea typeface="+mj-ea"/>
                <a:cs typeface="Arial" panose="020B0604020202020204" pitchFamily="34" charset="0"/>
              </a:rPr>
              <a:t>Motivation</a:t>
            </a:r>
          </a:p>
        </p:txBody>
      </p:sp>
    </p:spTree>
    <p:extLst>
      <p:ext uri="{BB962C8B-B14F-4D97-AF65-F5344CB8AC3E}">
        <p14:creationId xmlns:p14="http://schemas.microsoft.com/office/powerpoint/2010/main" val="259184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0295-E6BA-6C48-8AA0-3B5E7A0C14DC}"/>
            </a:ext>
          </a:extLst>
        </p:cNvPr>
        <p:cNvGrpSpPr/>
        <p:nvPr/>
      </p:nvGrpSpPr>
      <p:grpSpPr>
        <a:xfrm>
          <a:off x="0" y="0"/>
          <a:ext cx="0" cy="0"/>
          <a:chOff x="0" y="0"/>
          <a:chExt cx="0" cy="0"/>
        </a:xfrm>
      </p:grpSpPr>
      <p:sp>
        <p:nvSpPr>
          <p:cNvPr id="22" name="Google Shape;323;g11b9c1e678f_0_40">
            <a:extLst>
              <a:ext uri="{FF2B5EF4-FFF2-40B4-BE49-F238E27FC236}">
                <a16:creationId xmlns:a16="http://schemas.microsoft.com/office/drawing/2014/main" id="{0BE732C5-F85C-3431-4B9D-DCAC0C52ACBE}"/>
              </a:ext>
            </a:extLst>
          </p:cNvPr>
          <p:cNvSpPr txBox="1"/>
          <p:nvPr/>
        </p:nvSpPr>
        <p:spPr>
          <a:xfrm>
            <a:off x="838200" y="-16939"/>
            <a:ext cx="10515600" cy="931340"/>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pPr>
            <a:r>
              <a:rPr lang="en-US" sz="2800" b="1" kern="1200">
                <a:solidFill>
                  <a:schemeClr val="bg1"/>
                </a:solidFill>
                <a:latin typeface="Arial" panose="020B0604020202020204" pitchFamily="34" charset="0"/>
                <a:ea typeface="+mj-ea"/>
                <a:cs typeface="Arial" panose="020B0604020202020204" pitchFamily="34" charset="0"/>
              </a:rPr>
              <a:t>Resilience</a:t>
            </a:r>
            <a:endParaRPr lang="en-US" sz="3200" b="1" kern="1200">
              <a:solidFill>
                <a:schemeClr val="bg1"/>
              </a:solidFill>
              <a:latin typeface="Arial" panose="020B0604020202020204" pitchFamily="34" charset="0"/>
              <a:ea typeface="+mj-ea"/>
              <a:cs typeface="Arial" panose="020B0604020202020204" pitchFamily="34" charset="0"/>
            </a:endParaRPr>
          </a:p>
        </p:txBody>
      </p:sp>
      <mc:AlternateContent xmlns:mc="http://schemas.openxmlformats.org/markup-compatibility/2006">
        <mc:Choice xmlns:a14="http://schemas.microsoft.com/office/drawing/2010/main" Requires="a14">
          <p:sp>
            <p:nvSpPr>
              <p:cNvPr id="27" name="Content Placeholder 2">
                <a:extLst>
                  <a:ext uri="{FF2B5EF4-FFF2-40B4-BE49-F238E27FC236}">
                    <a16:creationId xmlns:a16="http://schemas.microsoft.com/office/drawing/2014/main" id="{7F7FEB3B-E7E2-6DA9-F343-3697163EC5CF}"/>
                  </a:ext>
                </a:extLst>
              </p:cNvPr>
              <p:cNvSpPr>
                <a:spLocks noGrp="1"/>
              </p:cNvSpPr>
              <p:nvPr>
                <p:ph sz="half" idx="1"/>
              </p:nvPr>
            </p:nvSpPr>
            <p:spPr>
              <a:xfrm>
                <a:off x="838200" y="1651006"/>
                <a:ext cx="10694158" cy="4351338"/>
              </a:xfrm>
            </p:spPr>
            <p:txBody>
              <a:bodyPr/>
              <a:lstStyle/>
              <a:p>
                <a:r>
                  <a:rPr lang="en-US" b="0" i="0">
                    <a:solidFill>
                      <a:srgbClr val="000000"/>
                    </a:solidFill>
                    <a:effectLst/>
                  </a:rPr>
                  <a:t>Resilience is “the ability of a system, process, or an organization to react to, survive, and recover from disruptions”</a:t>
                </a:r>
                <a14:m>
                  <m:oMath xmlns:m="http://schemas.openxmlformats.org/officeDocument/2006/math">
                    <m:sSup>
                      <m:sSupPr>
                        <m:ctrlPr>
                          <a:rPr lang="en-US" b="0" i="1" smtClean="0">
                            <a:solidFill>
                              <a:srgbClr val="000000"/>
                            </a:solidFill>
                            <a:effectLst/>
                            <a:latin typeface="Cambria Math" panose="02040503050406030204" pitchFamily="18" charset="0"/>
                          </a:rPr>
                        </m:ctrlPr>
                      </m:sSupPr>
                      <m:e>
                        <m:r>
                          <a:rPr lang="en-US" b="0" i="1" smtClean="0">
                            <a:solidFill>
                              <a:srgbClr val="000000"/>
                            </a:solidFill>
                            <a:effectLst/>
                            <a:latin typeface="Cambria Math" panose="02040503050406030204" pitchFamily="18" charset="0"/>
                          </a:rPr>
                          <m:t>.</m:t>
                        </m:r>
                      </m:e>
                      <m:sup>
                        <m:r>
                          <a:rPr lang="en-US" b="0" i="1" smtClean="0">
                            <a:solidFill>
                              <a:srgbClr val="000000"/>
                            </a:solidFill>
                            <a:effectLst/>
                            <a:latin typeface="Cambria Math" panose="02040503050406030204" pitchFamily="18" charset="0"/>
                          </a:rPr>
                          <m:t>1</m:t>
                        </m:r>
                      </m:sup>
                    </m:sSup>
                  </m:oMath>
                </a14:m>
                <a:r>
                  <a:rPr lang="en-US" b="0" i="0">
                    <a:solidFill>
                      <a:srgbClr val="000000"/>
                    </a:solidFill>
                    <a:effectLst/>
                  </a:rPr>
                  <a:t> </a:t>
                </a:r>
              </a:p>
              <a:p>
                <a:endParaRPr lang="en-US" b="0" i="0">
                  <a:solidFill>
                    <a:srgbClr val="000000"/>
                  </a:solidFill>
                  <a:effectLst/>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Safety Controls are used to address such disruptions</a:t>
                </a:r>
              </a:p>
            </p:txBody>
          </p:sp>
        </mc:Choice>
        <mc:Fallback>
          <p:sp>
            <p:nvSpPr>
              <p:cNvPr id="27" name="Content Placeholder 2">
                <a:extLst>
                  <a:ext uri="{FF2B5EF4-FFF2-40B4-BE49-F238E27FC236}">
                    <a16:creationId xmlns:a16="http://schemas.microsoft.com/office/drawing/2014/main" id="{7F7FEB3B-E7E2-6DA9-F343-3697163EC5CF}"/>
                  </a:ext>
                </a:extLst>
              </p:cNvPr>
              <p:cNvSpPr>
                <a:spLocks noGrp="1" noRot="1" noChangeAspect="1" noMove="1" noResize="1" noEditPoints="1" noAdjustHandles="1" noChangeArrowheads="1" noChangeShapeType="1" noTextEdit="1"/>
              </p:cNvSpPr>
              <p:nvPr>
                <p:ph sz="half" idx="1"/>
              </p:nvPr>
            </p:nvSpPr>
            <p:spPr>
              <a:xfrm>
                <a:off x="838200" y="1651006"/>
                <a:ext cx="10694158" cy="4351338"/>
              </a:xfrm>
              <a:blipFill>
                <a:blip r:embed="rId3"/>
                <a:stretch>
                  <a:fillRect l="-593" t="-1458"/>
                </a:stretch>
              </a:blipFill>
            </p:spPr>
            <p:txBody>
              <a:bodyPr/>
              <a:lstStyle/>
              <a:p>
                <a:r>
                  <a:rPr lang="en-US">
                    <a:noFill/>
                  </a:rPr>
                  <a:t> </a:t>
                </a:r>
              </a:p>
            </p:txBody>
          </p:sp>
        </mc:Fallback>
      </mc:AlternateContent>
      <p:sp>
        <p:nvSpPr>
          <p:cNvPr id="25" name="Slide Number Placeholder 4">
            <a:extLst>
              <a:ext uri="{FF2B5EF4-FFF2-40B4-BE49-F238E27FC236}">
                <a16:creationId xmlns:a16="http://schemas.microsoft.com/office/drawing/2014/main" id="{E5D32674-E7D8-A590-82B5-9489F3BA3D98}"/>
              </a:ext>
            </a:extLst>
          </p:cNvPr>
          <p:cNvSpPr>
            <a:spLocks noGrp="1"/>
          </p:cNvSpPr>
          <p:nvPr>
            <p:ph type="sldNum" sz="quarter" idx="12"/>
          </p:nvPr>
        </p:nvSpPr>
        <p:spPr>
          <a:xfrm>
            <a:off x="9307287" y="6193903"/>
            <a:ext cx="2743200" cy="664097"/>
          </a:xfrm>
        </p:spPr>
        <p:txBody>
          <a:bodyPr/>
          <a:lstStyle/>
          <a:p>
            <a:pPr>
              <a:spcAft>
                <a:spcPts val="600"/>
              </a:spcAft>
            </a:pPr>
            <a:fld id="{F5893E90-E695-544B-BB83-59E66FD00CB4}" type="slidenum">
              <a:rPr lang="en-US" smtClean="0"/>
              <a:pPr>
                <a:spcAft>
                  <a:spcPts val="600"/>
                </a:spcAft>
              </a:pPr>
              <a:t>3</a:t>
            </a:fld>
            <a:endParaRPr lang="en-US"/>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D7CD424-235F-17F7-7B21-82AAD3B29DCE}"/>
                  </a:ext>
                </a:extLst>
              </p:cNvPr>
              <p:cNvSpPr txBox="1"/>
              <p:nvPr/>
            </p:nvSpPr>
            <p:spPr>
              <a:xfrm>
                <a:off x="10347821" y="5853682"/>
                <a:ext cx="1905458" cy="340221"/>
              </a:xfrm>
              <a:prstGeom prst="rect">
                <a:avLst/>
              </a:prstGeom>
              <a:noFill/>
            </p:spPr>
            <p:txBody>
              <a:bodyPr wrap="none" rtlCol="0">
                <a:spAutoFit/>
              </a:bodyPr>
              <a:lstStyle/>
              <a:p>
                <a14:m>
                  <m:oMath xmlns:m="http://schemas.openxmlformats.org/officeDocument/2006/math">
                    <m:sSup>
                      <m:sSupPr>
                        <m:ctrlPr>
                          <a:rPr lang="en-US" sz="1400" b="0" i="1" smtClean="0">
                            <a:solidFill>
                              <a:srgbClr val="000000"/>
                            </a:solidFill>
                            <a:effectLst/>
                            <a:latin typeface="Cambria Math" panose="02040503050406030204" pitchFamily="18" charset="0"/>
                          </a:rPr>
                        </m:ctrlPr>
                      </m:sSupPr>
                      <m:e/>
                      <m:sup>
                        <m:r>
                          <a:rPr lang="en-US" sz="1400" b="0" i="1" smtClean="0">
                            <a:solidFill>
                              <a:srgbClr val="000000"/>
                            </a:solidFill>
                            <a:effectLst/>
                            <a:latin typeface="Cambria Math" panose="02040503050406030204" pitchFamily="18" charset="0"/>
                          </a:rPr>
                          <m:t>1</m:t>
                        </m:r>
                      </m:sup>
                    </m:sSup>
                  </m:oMath>
                </a14:m>
                <a:r>
                  <a:rPr lang="en-US" sz="1400" b="0" i="0">
                    <a:solidFill>
                      <a:srgbClr val="000000"/>
                    </a:solidFill>
                    <a:effectLst/>
                  </a:rPr>
                  <a:t> </a:t>
                </a:r>
                <a:r>
                  <a:rPr lang="en-US" sz="1200"/>
                  <a:t>Uday and Marais, 2016</a:t>
                </a:r>
              </a:p>
            </p:txBody>
          </p:sp>
        </mc:Choice>
        <mc:Fallback>
          <p:sp>
            <p:nvSpPr>
              <p:cNvPr id="2" name="TextBox 1">
                <a:extLst>
                  <a:ext uri="{FF2B5EF4-FFF2-40B4-BE49-F238E27FC236}">
                    <a16:creationId xmlns:a16="http://schemas.microsoft.com/office/drawing/2014/main" id="{0D7CD424-235F-17F7-7B21-82AAD3B29DCE}"/>
                  </a:ext>
                </a:extLst>
              </p:cNvPr>
              <p:cNvSpPr txBox="1">
                <a:spLocks noRot="1" noChangeAspect="1" noMove="1" noResize="1" noEditPoints="1" noAdjustHandles="1" noChangeArrowheads="1" noChangeShapeType="1" noTextEdit="1"/>
              </p:cNvSpPr>
              <p:nvPr/>
            </p:nvSpPr>
            <p:spPr>
              <a:xfrm>
                <a:off x="10347821" y="5853682"/>
                <a:ext cx="1905458" cy="340221"/>
              </a:xfrm>
              <a:prstGeom prst="rect">
                <a:avLst/>
              </a:prstGeom>
              <a:blipFill>
                <a:blip r:embed="rId4"/>
                <a:stretch>
                  <a:fillRect b="-10714"/>
                </a:stretch>
              </a:blipFill>
            </p:spPr>
            <p:txBody>
              <a:bodyPr/>
              <a:lstStyle/>
              <a:p>
                <a:r>
                  <a:rPr lang="en-US">
                    <a:noFill/>
                  </a:rPr>
                  <a:t> </a:t>
                </a:r>
              </a:p>
            </p:txBody>
          </p:sp>
        </mc:Fallback>
      </mc:AlternateContent>
      <p:graphicFrame>
        <p:nvGraphicFramePr>
          <p:cNvPr id="3" name="Diagram 2">
            <a:extLst>
              <a:ext uri="{FF2B5EF4-FFF2-40B4-BE49-F238E27FC236}">
                <a16:creationId xmlns:a16="http://schemas.microsoft.com/office/drawing/2014/main" id="{257E081E-3920-9465-4211-25E0473BE1A4}"/>
              </a:ext>
            </a:extLst>
          </p:cNvPr>
          <p:cNvGraphicFramePr/>
          <p:nvPr>
            <p:extLst>
              <p:ext uri="{D42A27DB-BD31-4B8C-83A1-F6EECF244321}">
                <p14:modId xmlns:p14="http://schemas.microsoft.com/office/powerpoint/2010/main" val="2963375693"/>
              </p:ext>
            </p:extLst>
          </p:nvPr>
        </p:nvGraphicFramePr>
        <p:xfrm>
          <a:off x="1761655" y="520883"/>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9287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F16F23-8DF2-0FBD-1BC5-DD8E34E7F26C}"/>
              </a:ext>
            </a:extLst>
          </p:cNvPr>
          <p:cNvSpPr>
            <a:spLocks noGrp="1"/>
          </p:cNvSpPr>
          <p:nvPr>
            <p:ph type="sldNum" sz="quarter" idx="12"/>
          </p:nvPr>
        </p:nvSpPr>
        <p:spPr/>
        <p:txBody>
          <a:bodyPr/>
          <a:lstStyle/>
          <a:p>
            <a:fld id="{F5893E90-E695-544B-BB83-59E66FD00CB4}" type="slidenum">
              <a:rPr lang="en-US" smtClean="0"/>
              <a:t>4</a:t>
            </a:fld>
            <a:endParaRPr lang="en-US"/>
          </a:p>
        </p:txBody>
      </p:sp>
      <p:sp>
        <p:nvSpPr>
          <p:cNvPr id="6" name="Google Shape;323;g11b9c1e678f_0_40">
            <a:extLst>
              <a:ext uri="{FF2B5EF4-FFF2-40B4-BE49-F238E27FC236}">
                <a16:creationId xmlns:a16="http://schemas.microsoft.com/office/drawing/2014/main" id="{74AC3A2A-5424-0678-FF64-AE61C2FAB776}"/>
              </a:ext>
            </a:extLst>
          </p:cNvPr>
          <p:cNvSpPr txBox="1"/>
          <p:nvPr/>
        </p:nvSpPr>
        <p:spPr>
          <a:xfrm>
            <a:off x="350725" y="4096"/>
            <a:ext cx="10426766" cy="931340"/>
          </a:xfrm>
          <a:prstGeom prst="rect">
            <a:avLst/>
          </a:prstGeom>
          <a:noFill/>
          <a:ln>
            <a:noFill/>
          </a:ln>
        </p:spPr>
        <p:txBody>
          <a:bodyPr spcFirstLastPara="1" wrap="square" lIns="91425" tIns="45700" rIns="91425" bIns="45700" anchor="ctr" anchorCtr="0">
            <a:normAutofit fontScale="97500"/>
          </a:bodyPr>
          <a:lstStyle/>
          <a:p>
            <a:pPr>
              <a:lnSpc>
                <a:spcPct val="90000"/>
              </a:lnSpc>
            </a:pPr>
            <a:r>
              <a:rPr lang="en-US" sz="2800" b="1">
                <a:solidFill>
                  <a:schemeClr val="lt1"/>
                </a:solidFill>
                <a:latin typeface="Arial"/>
                <a:cs typeface="Arial"/>
                <a:sym typeface="Helvetica Neue"/>
              </a:rPr>
              <a:t>Reference Habitat</a:t>
            </a:r>
            <a:endParaRPr lang="en-US" sz="2800">
              <a:solidFill>
                <a:schemeClr val="lt1"/>
              </a:solidFill>
              <a:latin typeface="Arial"/>
              <a:cs typeface="Arial"/>
            </a:endParaRPr>
          </a:p>
        </p:txBody>
      </p:sp>
      <p:pic>
        <p:nvPicPr>
          <p:cNvPr id="8" name="Picture 7" descr="Chart, radar chart&#10;&#10;Description automatically generated">
            <a:extLst>
              <a:ext uri="{FF2B5EF4-FFF2-40B4-BE49-F238E27FC236}">
                <a16:creationId xmlns:a16="http://schemas.microsoft.com/office/drawing/2014/main" id="{B677C9CF-87AA-2052-C072-F467DB8984E7}"/>
              </a:ext>
            </a:extLst>
          </p:cNvPr>
          <p:cNvPicPr>
            <a:picLocks noChangeAspect="1"/>
          </p:cNvPicPr>
          <p:nvPr/>
        </p:nvPicPr>
        <p:blipFill>
          <a:blip r:embed="rId3"/>
          <a:stretch>
            <a:fillRect/>
          </a:stretch>
        </p:blipFill>
        <p:spPr>
          <a:xfrm>
            <a:off x="6174244" y="1546137"/>
            <a:ext cx="4271847" cy="3765725"/>
          </a:xfrm>
          <a:prstGeom prst="rect">
            <a:avLst/>
          </a:prstGeom>
        </p:spPr>
      </p:pic>
      <p:pic>
        <p:nvPicPr>
          <p:cNvPr id="9" name="Picture 8" descr="Chart, radar chart&#10;&#10;Description automatically generated with medium confidence">
            <a:extLst>
              <a:ext uri="{FF2B5EF4-FFF2-40B4-BE49-F238E27FC236}">
                <a16:creationId xmlns:a16="http://schemas.microsoft.com/office/drawing/2014/main" id="{CC8A688D-C0B5-E21C-9568-BBB35C2E935B}"/>
              </a:ext>
            </a:extLst>
          </p:cNvPr>
          <p:cNvPicPr>
            <a:picLocks noChangeAspect="1"/>
          </p:cNvPicPr>
          <p:nvPr/>
        </p:nvPicPr>
        <p:blipFill>
          <a:blip r:embed="rId4"/>
          <a:stretch>
            <a:fillRect/>
          </a:stretch>
        </p:blipFill>
        <p:spPr>
          <a:xfrm>
            <a:off x="877730" y="1241954"/>
            <a:ext cx="3968503" cy="4559402"/>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E91E87C-CCA9-5BD2-F3E8-5FC2641BABA8}"/>
                  </a:ext>
                </a:extLst>
              </p14:cNvPr>
              <p14:cNvContentPartPr/>
              <p14:nvPr/>
            </p14:nvContentPartPr>
            <p14:xfrm>
              <a:off x="791929" y="1311440"/>
              <a:ext cx="502560" cy="120600"/>
            </p14:xfrm>
          </p:contentPart>
        </mc:Choice>
        <mc:Fallback>
          <p:pic>
            <p:nvPicPr>
              <p:cNvPr id="2" name="Ink 1">
                <a:extLst>
                  <a:ext uri="{FF2B5EF4-FFF2-40B4-BE49-F238E27FC236}">
                    <a16:creationId xmlns:a16="http://schemas.microsoft.com/office/drawing/2014/main" id="{9E91E87C-CCA9-5BD2-F3E8-5FC2641BABA8}"/>
                  </a:ext>
                </a:extLst>
              </p:cNvPr>
              <p:cNvPicPr/>
              <p:nvPr/>
            </p:nvPicPr>
            <p:blipFill>
              <a:blip r:embed="rId6"/>
              <a:stretch>
                <a:fillRect/>
              </a:stretch>
            </p:blipFill>
            <p:spPr>
              <a:xfrm>
                <a:off x="781121" y="1300640"/>
                <a:ext cx="523815"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39C187D3-794C-0163-76B8-FC3218817CBC}"/>
                  </a:ext>
                </a:extLst>
              </p14:cNvPr>
              <p14:cNvContentPartPr/>
              <p14:nvPr/>
            </p14:nvContentPartPr>
            <p14:xfrm>
              <a:off x="6201434" y="1555224"/>
              <a:ext cx="322200" cy="110520"/>
            </p14:xfrm>
          </p:contentPart>
        </mc:Choice>
        <mc:Fallback>
          <p:pic>
            <p:nvPicPr>
              <p:cNvPr id="12" name="Ink 11">
                <a:extLst>
                  <a:ext uri="{FF2B5EF4-FFF2-40B4-BE49-F238E27FC236}">
                    <a16:creationId xmlns:a16="http://schemas.microsoft.com/office/drawing/2014/main" id="{39C187D3-794C-0163-76B8-FC3218817CBC}"/>
                  </a:ext>
                </a:extLst>
              </p:cNvPr>
              <p:cNvPicPr/>
              <p:nvPr/>
            </p:nvPicPr>
            <p:blipFill>
              <a:blip r:embed="rId8"/>
              <a:stretch>
                <a:fillRect/>
              </a:stretch>
            </p:blipFill>
            <p:spPr>
              <a:xfrm>
                <a:off x="6187034" y="1540824"/>
                <a:ext cx="350640" cy="138960"/>
              </a:xfrm>
              <a:prstGeom prst="rect">
                <a:avLst/>
              </a:prstGeom>
            </p:spPr>
          </p:pic>
        </mc:Fallback>
      </mc:AlternateContent>
    </p:spTree>
    <p:extLst>
      <p:ext uri="{BB962C8B-B14F-4D97-AF65-F5344CB8AC3E}">
        <p14:creationId xmlns:p14="http://schemas.microsoft.com/office/powerpoint/2010/main" val="237017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3788-D885-D1C3-8E51-DFAB2D365A6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411A79-5A3C-41EB-FCFF-E5C53E7E4AF4}"/>
              </a:ext>
            </a:extLst>
          </p:cNvPr>
          <p:cNvSpPr>
            <a:spLocks noGrp="1"/>
          </p:cNvSpPr>
          <p:nvPr>
            <p:ph type="sldNum" sz="quarter" idx="12"/>
          </p:nvPr>
        </p:nvSpPr>
        <p:spPr/>
        <p:txBody>
          <a:bodyPr/>
          <a:lstStyle/>
          <a:p>
            <a:fld id="{F5893E90-E695-544B-BB83-59E66FD00CB4}" type="slidenum">
              <a:rPr lang="en-US" smtClean="0"/>
              <a:t>5</a:t>
            </a:fld>
            <a:endParaRPr lang="en-US"/>
          </a:p>
        </p:txBody>
      </p:sp>
      <p:sp>
        <p:nvSpPr>
          <p:cNvPr id="6" name="Google Shape;323;g11b9c1e678f_0_40">
            <a:extLst>
              <a:ext uri="{FF2B5EF4-FFF2-40B4-BE49-F238E27FC236}">
                <a16:creationId xmlns:a16="http://schemas.microsoft.com/office/drawing/2014/main" id="{D8CB76CD-8A1A-4DCF-35B7-79C8A1E3E7EE}"/>
              </a:ext>
            </a:extLst>
          </p:cNvPr>
          <p:cNvSpPr txBox="1"/>
          <p:nvPr/>
        </p:nvSpPr>
        <p:spPr>
          <a:xfrm>
            <a:off x="646043" y="4096"/>
            <a:ext cx="10131447" cy="931340"/>
          </a:xfrm>
          <a:prstGeom prst="rect">
            <a:avLst/>
          </a:prstGeom>
          <a:noFill/>
          <a:ln>
            <a:noFill/>
          </a:ln>
        </p:spPr>
        <p:txBody>
          <a:bodyPr spcFirstLastPara="1" wrap="square" lIns="91425" tIns="45700" rIns="91425" bIns="45700" anchor="ctr" anchorCtr="0">
            <a:normAutofit fontScale="97500"/>
          </a:bodyPr>
          <a:lstStyle/>
          <a:p>
            <a:pPr>
              <a:lnSpc>
                <a:spcPct val="90000"/>
              </a:lnSpc>
            </a:pPr>
            <a:r>
              <a:rPr lang="en-US" sz="2800" b="1">
                <a:solidFill>
                  <a:schemeClr val="lt1"/>
                </a:solidFill>
                <a:latin typeface="Helvetica Neue"/>
                <a:sym typeface="Helvetica Neue"/>
              </a:rPr>
              <a:t>Disruption Scenario</a:t>
            </a:r>
          </a:p>
          <a:p>
            <a:pPr>
              <a:lnSpc>
                <a:spcPct val="90000"/>
              </a:lnSpc>
            </a:pPr>
            <a:r>
              <a:rPr lang="en-US" sz="2800" b="1">
                <a:solidFill>
                  <a:schemeClr val="lt1"/>
                </a:solidFill>
                <a:latin typeface="Helvetica Neue"/>
              </a:rPr>
              <a:t>Fire near Environmental Control and Life Support System </a:t>
            </a:r>
          </a:p>
        </p:txBody>
      </p:sp>
      <p:cxnSp>
        <p:nvCxnSpPr>
          <p:cNvPr id="2" name="Elbow Connector 68">
            <a:extLst>
              <a:ext uri="{FF2B5EF4-FFF2-40B4-BE49-F238E27FC236}">
                <a16:creationId xmlns:a16="http://schemas.microsoft.com/office/drawing/2014/main" id="{9081C108-9735-6C75-E91E-E1FDD3A1EF2E}"/>
              </a:ext>
            </a:extLst>
          </p:cNvPr>
          <p:cNvCxnSpPr>
            <a:cxnSpLocks/>
            <a:stCxn id="16" idx="2"/>
            <a:endCxn id="29" idx="0"/>
          </p:cNvCxnSpPr>
          <p:nvPr/>
        </p:nvCxnSpPr>
        <p:spPr>
          <a:xfrm rot="16200000" flipH="1">
            <a:off x="5069191" y="3054680"/>
            <a:ext cx="884352" cy="4219621"/>
          </a:xfrm>
          <a:prstGeom prst="bentConnector3">
            <a:avLst>
              <a:gd name="adj1" fmla="val 2355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8">
            <a:extLst>
              <a:ext uri="{FF2B5EF4-FFF2-40B4-BE49-F238E27FC236}">
                <a16:creationId xmlns:a16="http://schemas.microsoft.com/office/drawing/2014/main" id="{1EBC560A-EF0C-12EA-AA39-025399385ABD}"/>
              </a:ext>
            </a:extLst>
          </p:cNvPr>
          <p:cNvSpPr/>
          <p:nvPr/>
        </p:nvSpPr>
        <p:spPr>
          <a:xfrm>
            <a:off x="4539157" y="936762"/>
            <a:ext cx="2448029" cy="61024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a:solidFill>
                  <a:schemeClr val="bg1"/>
                </a:solidFill>
              </a:rPr>
              <a:t>Fire near ECLSS</a:t>
            </a:r>
            <a:endParaRPr lang="en-US" sz="1300" b="1">
              <a:solidFill>
                <a:schemeClr val="bg1"/>
              </a:solidFill>
              <a:ea typeface="Calibri"/>
              <a:cs typeface="Calibri"/>
            </a:endParaRPr>
          </a:p>
        </p:txBody>
      </p:sp>
      <p:sp>
        <p:nvSpPr>
          <p:cNvPr id="4" name="Rounded Rectangle 35">
            <a:extLst>
              <a:ext uri="{FF2B5EF4-FFF2-40B4-BE49-F238E27FC236}">
                <a16:creationId xmlns:a16="http://schemas.microsoft.com/office/drawing/2014/main" id="{679351A8-39D8-DAEA-BD05-CA6107F72842}"/>
              </a:ext>
            </a:extLst>
          </p:cNvPr>
          <p:cNvSpPr/>
          <p:nvPr/>
        </p:nvSpPr>
        <p:spPr>
          <a:xfrm>
            <a:off x="5766236" y="2024402"/>
            <a:ext cx="5600311" cy="61594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300" b="1" i="1"/>
              <a:t>ECLSS on Fire</a:t>
            </a:r>
          </a:p>
        </p:txBody>
      </p:sp>
      <p:cxnSp>
        <p:nvCxnSpPr>
          <p:cNvPr id="11" name="Elbow Connector 68">
            <a:extLst>
              <a:ext uri="{FF2B5EF4-FFF2-40B4-BE49-F238E27FC236}">
                <a16:creationId xmlns:a16="http://schemas.microsoft.com/office/drawing/2014/main" id="{7690B502-6804-216D-11E6-0F9EB52CBC05}"/>
              </a:ext>
            </a:extLst>
          </p:cNvPr>
          <p:cNvCxnSpPr>
            <a:cxnSpLocks/>
            <a:stCxn id="3" idx="2"/>
            <a:endCxn id="4" idx="0"/>
          </p:cNvCxnSpPr>
          <p:nvPr/>
        </p:nvCxnSpPr>
        <p:spPr>
          <a:xfrm rot="16200000" flipH="1">
            <a:off x="6926082" y="384092"/>
            <a:ext cx="477400" cy="280322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33">
            <a:extLst>
              <a:ext uri="{FF2B5EF4-FFF2-40B4-BE49-F238E27FC236}">
                <a16:creationId xmlns:a16="http://schemas.microsoft.com/office/drawing/2014/main" id="{3B2890E3-AAFA-AC3D-E898-D0E51B6EF0B3}"/>
              </a:ext>
            </a:extLst>
          </p:cNvPr>
          <p:cNvSpPr/>
          <p:nvPr/>
        </p:nvSpPr>
        <p:spPr>
          <a:xfrm>
            <a:off x="1594368" y="2674806"/>
            <a:ext cx="3964043" cy="73352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solidFill>
                  <a:schemeClr val="tx1"/>
                </a:solidFill>
              </a:rPr>
              <a:t>IE temperature and pressure Increase</a:t>
            </a:r>
            <a:endParaRPr lang="en-US" sz="1200">
              <a:solidFill>
                <a:schemeClr val="tx1"/>
              </a:solidFill>
            </a:endParaRPr>
          </a:p>
        </p:txBody>
      </p:sp>
      <p:sp>
        <p:nvSpPr>
          <p:cNvPr id="13" name="Rounded Rectangle 35">
            <a:extLst>
              <a:ext uri="{FF2B5EF4-FFF2-40B4-BE49-F238E27FC236}">
                <a16:creationId xmlns:a16="http://schemas.microsoft.com/office/drawing/2014/main" id="{4B4B43C4-3B78-E542-BDA7-DFF01853222D}"/>
              </a:ext>
            </a:extLst>
          </p:cNvPr>
          <p:cNvSpPr/>
          <p:nvPr/>
        </p:nvSpPr>
        <p:spPr>
          <a:xfrm>
            <a:off x="573093" y="2041565"/>
            <a:ext cx="4985866" cy="59878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300" b="1" i="1"/>
              <a:t>Fire in Habitat</a:t>
            </a:r>
          </a:p>
        </p:txBody>
      </p:sp>
      <p:sp>
        <p:nvSpPr>
          <p:cNvPr id="14" name="Rounded Rectangle 64">
            <a:extLst>
              <a:ext uri="{FF2B5EF4-FFF2-40B4-BE49-F238E27FC236}">
                <a16:creationId xmlns:a16="http://schemas.microsoft.com/office/drawing/2014/main" id="{3966C9C0-D0EA-618D-5C36-799163ADA5B4}"/>
              </a:ext>
            </a:extLst>
          </p:cNvPr>
          <p:cNvSpPr/>
          <p:nvPr/>
        </p:nvSpPr>
        <p:spPr>
          <a:xfrm>
            <a:off x="4121566" y="4061518"/>
            <a:ext cx="1341144" cy="64492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solidFill>
                  <a:schemeClr val="tx1"/>
                </a:solidFill>
              </a:rPr>
              <a:t>More power demand</a:t>
            </a:r>
          </a:p>
        </p:txBody>
      </p:sp>
      <p:sp>
        <p:nvSpPr>
          <p:cNvPr id="15" name="Rounded Rectangle 33">
            <a:extLst>
              <a:ext uri="{FF2B5EF4-FFF2-40B4-BE49-F238E27FC236}">
                <a16:creationId xmlns:a16="http://schemas.microsoft.com/office/drawing/2014/main" id="{93BDA516-E4C5-EEF9-1C74-C6EB55BC983F}"/>
              </a:ext>
            </a:extLst>
          </p:cNvPr>
          <p:cNvSpPr/>
          <p:nvPr/>
        </p:nvSpPr>
        <p:spPr>
          <a:xfrm>
            <a:off x="2749196" y="3431972"/>
            <a:ext cx="1336923" cy="62110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solidFill>
                  <a:schemeClr val="tx1"/>
                </a:solidFill>
              </a:rPr>
              <a:t>ST temperature increase</a:t>
            </a:r>
            <a:endParaRPr lang="en-US" sz="1200">
              <a:solidFill>
                <a:schemeClr val="tx1"/>
              </a:solidFill>
            </a:endParaRPr>
          </a:p>
        </p:txBody>
      </p:sp>
      <p:sp>
        <p:nvSpPr>
          <p:cNvPr id="16" name="Rounded Rectangle 33">
            <a:extLst>
              <a:ext uri="{FF2B5EF4-FFF2-40B4-BE49-F238E27FC236}">
                <a16:creationId xmlns:a16="http://schemas.microsoft.com/office/drawing/2014/main" id="{D0E1EEE9-E2F2-C55D-8CEB-71148771B694}"/>
              </a:ext>
            </a:extLst>
          </p:cNvPr>
          <p:cNvSpPr/>
          <p:nvPr/>
        </p:nvSpPr>
        <p:spPr>
          <a:xfrm>
            <a:off x="2733321" y="4077394"/>
            <a:ext cx="1336471" cy="64492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solidFill>
                  <a:schemeClr val="tx1"/>
                </a:solidFill>
              </a:rPr>
              <a:t>SPL temperature increase</a:t>
            </a:r>
            <a:endParaRPr lang="en-US" sz="1200">
              <a:solidFill>
                <a:schemeClr val="tx1"/>
              </a:solidFill>
            </a:endParaRPr>
          </a:p>
        </p:txBody>
      </p:sp>
      <p:sp>
        <p:nvSpPr>
          <p:cNvPr id="17" name="Rounded Rectangle 42">
            <a:extLst>
              <a:ext uri="{FF2B5EF4-FFF2-40B4-BE49-F238E27FC236}">
                <a16:creationId xmlns:a16="http://schemas.microsoft.com/office/drawing/2014/main" id="{2485AEBE-5A52-8EF6-F53A-6A2C7C895F83}"/>
              </a:ext>
            </a:extLst>
          </p:cNvPr>
          <p:cNvSpPr/>
          <p:nvPr/>
        </p:nvSpPr>
        <p:spPr>
          <a:xfrm>
            <a:off x="5812859" y="2675177"/>
            <a:ext cx="1115172" cy="616008"/>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tx1"/>
                </a:solidFill>
              </a:rPr>
              <a:t>Condenser</a:t>
            </a:r>
            <a:endParaRPr lang="en-US" sz="1100" b="1" i="1">
              <a:solidFill>
                <a:schemeClr val="tx1"/>
              </a:solidFill>
              <a:ea typeface="Calibri"/>
              <a:cs typeface="Calibri"/>
            </a:endParaRPr>
          </a:p>
          <a:p>
            <a:pPr algn="ctr"/>
            <a:r>
              <a:rPr lang="en-US" sz="1100" b="1" i="1">
                <a:solidFill>
                  <a:schemeClr val="tx1"/>
                </a:solidFill>
              </a:rPr>
              <a:t>deformation</a:t>
            </a:r>
            <a:endParaRPr lang="en-US" sz="1100" b="1" i="1">
              <a:solidFill>
                <a:schemeClr val="tx1"/>
              </a:solidFill>
              <a:ea typeface="Calibri"/>
              <a:cs typeface="Calibri"/>
            </a:endParaRPr>
          </a:p>
        </p:txBody>
      </p:sp>
      <p:sp>
        <p:nvSpPr>
          <p:cNvPr id="18" name="Rounded Rectangle 42">
            <a:extLst>
              <a:ext uri="{FF2B5EF4-FFF2-40B4-BE49-F238E27FC236}">
                <a16:creationId xmlns:a16="http://schemas.microsoft.com/office/drawing/2014/main" id="{B8570D73-D383-BB37-6686-57751072D6BB}"/>
              </a:ext>
            </a:extLst>
          </p:cNvPr>
          <p:cNvSpPr/>
          <p:nvPr/>
        </p:nvSpPr>
        <p:spPr>
          <a:xfrm>
            <a:off x="6936437" y="2672082"/>
            <a:ext cx="1123110" cy="616009"/>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tx1"/>
                </a:solidFill>
              </a:rPr>
              <a:t>Compressor degradation</a:t>
            </a:r>
            <a:endParaRPr lang="en-US" sz="1100" b="1" i="1">
              <a:solidFill>
                <a:schemeClr val="tx1"/>
              </a:solidFill>
              <a:ea typeface="Calibri"/>
              <a:cs typeface="Calibri"/>
            </a:endParaRPr>
          </a:p>
        </p:txBody>
      </p:sp>
      <p:sp>
        <p:nvSpPr>
          <p:cNvPr id="19" name="Rounded Rectangle 42">
            <a:extLst>
              <a:ext uri="{FF2B5EF4-FFF2-40B4-BE49-F238E27FC236}">
                <a16:creationId xmlns:a16="http://schemas.microsoft.com/office/drawing/2014/main" id="{714A4B0E-36C5-1427-D2A0-F04EDE4E0B41}"/>
              </a:ext>
            </a:extLst>
          </p:cNvPr>
          <p:cNvSpPr/>
          <p:nvPr/>
        </p:nvSpPr>
        <p:spPr>
          <a:xfrm>
            <a:off x="8075656" y="2675253"/>
            <a:ext cx="1115172" cy="608071"/>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tx1"/>
                </a:solidFill>
              </a:rPr>
              <a:t>Evaporator</a:t>
            </a:r>
            <a:endParaRPr lang="en-US" sz="1100" b="1" i="1">
              <a:solidFill>
                <a:schemeClr val="tx1"/>
              </a:solidFill>
              <a:ea typeface="Calibri"/>
              <a:cs typeface="Calibri"/>
            </a:endParaRPr>
          </a:p>
          <a:p>
            <a:pPr algn="ctr"/>
            <a:r>
              <a:rPr lang="en-US" sz="1100" b="1" i="1">
                <a:solidFill>
                  <a:schemeClr val="tx1"/>
                </a:solidFill>
              </a:rPr>
              <a:t>deformation</a:t>
            </a:r>
            <a:endParaRPr lang="en-US" sz="1100" b="1" i="1">
              <a:solidFill>
                <a:schemeClr val="tx1"/>
              </a:solidFill>
              <a:ea typeface="Calibri"/>
              <a:cs typeface="Calibri"/>
            </a:endParaRPr>
          </a:p>
        </p:txBody>
      </p:sp>
      <p:sp>
        <p:nvSpPr>
          <p:cNvPr id="20" name="Rounded Rectangle 42">
            <a:extLst>
              <a:ext uri="{FF2B5EF4-FFF2-40B4-BE49-F238E27FC236}">
                <a16:creationId xmlns:a16="http://schemas.microsoft.com/office/drawing/2014/main" id="{3CE0116F-B97E-2DCD-8F35-C003B18E6A4D}"/>
              </a:ext>
            </a:extLst>
          </p:cNvPr>
          <p:cNvSpPr/>
          <p:nvPr/>
        </p:nvSpPr>
        <p:spPr>
          <a:xfrm>
            <a:off x="9207171" y="2672830"/>
            <a:ext cx="1083422" cy="620850"/>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tx1"/>
                </a:solidFill>
              </a:rPr>
              <a:t>Heater degradation</a:t>
            </a:r>
            <a:endParaRPr lang="en-US" sz="1100" b="1" i="1">
              <a:solidFill>
                <a:schemeClr val="tx1"/>
              </a:solidFill>
              <a:ea typeface="Calibri"/>
              <a:cs typeface="Calibri"/>
            </a:endParaRPr>
          </a:p>
        </p:txBody>
      </p:sp>
      <p:sp>
        <p:nvSpPr>
          <p:cNvPr id="21" name="Rounded Rectangle 42">
            <a:extLst>
              <a:ext uri="{FF2B5EF4-FFF2-40B4-BE49-F238E27FC236}">
                <a16:creationId xmlns:a16="http://schemas.microsoft.com/office/drawing/2014/main" id="{BC48ACA6-C109-4BCA-E581-696F45A92559}"/>
              </a:ext>
            </a:extLst>
          </p:cNvPr>
          <p:cNvSpPr/>
          <p:nvPr/>
        </p:nvSpPr>
        <p:spPr>
          <a:xfrm>
            <a:off x="10291063" y="2675176"/>
            <a:ext cx="1083422" cy="612914"/>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tx1"/>
                </a:solidFill>
              </a:rPr>
              <a:t>Fan degradation</a:t>
            </a:r>
            <a:endParaRPr lang="en-US" sz="1100" b="1" i="1">
              <a:solidFill>
                <a:schemeClr val="tx1"/>
              </a:solidFill>
              <a:ea typeface="Calibri"/>
              <a:cs typeface="Calibri"/>
            </a:endParaRPr>
          </a:p>
        </p:txBody>
      </p:sp>
      <p:sp>
        <p:nvSpPr>
          <p:cNvPr id="22" name="Rounded Rectangle 33">
            <a:extLst>
              <a:ext uri="{FF2B5EF4-FFF2-40B4-BE49-F238E27FC236}">
                <a16:creationId xmlns:a16="http://schemas.microsoft.com/office/drawing/2014/main" id="{6DF135CE-A0BA-7C7D-F6B5-1F92BAEA52E2}"/>
              </a:ext>
            </a:extLst>
          </p:cNvPr>
          <p:cNvSpPr/>
          <p:nvPr/>
        </p:nvSpPr>
        <p:spPr>
          <a:xfrm>
            <a:off x="1594368" y="3428742"/>
            <a:ext cx="1154360" cy="62904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tx1"/>
                </a:solidFill>
              </a:rPr>
              <a:t>Comp &amp; Fan efficiency is impacted</a:t>
            </a:r>
            <a:endParaRPr lang="en-US" sz="1100">
              <a:solidFill>
                <a:schemeClr val="tx1"/>
              </a:solidFill>
            </a:endParaRPr>
          </a:p>
        </p:txBody>
      </p:sp>
      <p:sp>
        <p:nvSpPr>
          <p:cNvPr id="23" name="Rounded Rectangle 15">
            <a:extLst>
              <a:ext uri="{FF2B5EF4-FFF2-40B4-BE49-F238E27FC236}">
                <a16:creationId xmlns:a16="http://schemas.microsoft.com/office/drawing/2014/main" id="{FB5979C5-7462-89A7-8622-30EAB39EF135}"/>
              </a:ext>
            </a:extLst>
          </p:cNvPr>
          <p:cNvSpPr/>
          <p:nvPr/>
        </p:nvSpPr>
        <p:spPr>
          <a:xfrm>
            <a:off x="563153" y="2671678"/>
            <a:ext cx="967267" cy="73665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300" b="1" i="1"/>
              <a:t>Increased levels of CO2</a:t>
            </a:r>
            <a:endParaRPr lang="en-US"/>
          </a:p>
        </p:txBody>
      </p:sp>
      <p:sp>
        <p:nvSpPr>
          <p:cNvPr id="24" name="Rounded Rectangle 23">
            <a:extLst>
              <a:ext uri="{FF2B5EF4-FFF2-40B4-BE49-F238E27FC236}">
                <a16:creationId xmlns:a16="http://schemas.microsoft.com/office/drawing/2014/main" id="{94399AF1-530D-552E-87D4-DF1313B2AA71}"/>
              </a:ext>
            </a:extLst>
          </p:cNvPr>
          <p:cNvSpPr/>
          <p:nvPr/>
        </p:nvSpPr>
        <p:spPr>
          <a:xfrm>
            <a:off x="4121263" y="3446953"/>
            <a:ext cx="1341447" cy="60612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t>ECLSS compensation</a:t>
            </a:r>
          </a:p>
        </p:txBody>
      </p:sp>
      <p:sp>
        <p:nvSpPr>
          <p:cNvPr id="25" name="Rounded Rectangle 110">
            <a:extLst>
              <a:ext uri="{FF2B5EF4-FFF2-40B4-BE49-F238E27FC236}">
                <a16:creationId xmlns:a16="http://schemas.microsoft.com/office/drawing/2014/main" id="{1748B04A-FA8A-4357-D4FF-28FAF683E934}"/>
              </a:ext>
            </a:extLst>
          </p:cNvPr>
          <p:cNvSpPr/>
          <p:nvPr/>
        </p:nvSpPr>
        <p:spPr>
          <a:xfrm>
            <a:off x="5794431" y="3303797"/>
            <a:ext cx="1118612" cy="901759"/>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tx1"/>
                </a:solidFill>
              </a:rPr>
              <a:t>Humidity control system performance decreased</a:t>
            </a:r>
            <a:endParaRPr lang="en-US" sz="1100" b="1" i="1">
              <a:solidFill>
                <a:schemeClr val="tx1"/>
              </a:solidFill>
              <a:ea typeface="Calibri"/>
              <a:cs typeface="Calibri"/>
            </a:endParaRPr>
          </a:p>
        </p:txBody>
      </p:sp>
      <p:sp>
        <p:nvSpPr>
          <p:cNvPr id="26" name="Rounded Rectangle 36">
            <a:extLst>
              <a:ext uri="{FF2B5EF4-FFF2-40B4-BE49-F238E27FC236}">
                <a16:creationId xmlns:a16="http://schemas.microsoft.com/office/drawing/2014/main" id="{7489AD51-4E55-151E-15CA-5CA542C0AE85}"/>
              </a:ext>
            </a:extLst>
          </p:cNvPr>
          <p:cNvSpPr/>
          <p:nvPr/>
        </p:nvSpPr>
        <p:spPr>
          <a:xfrm>
            <a:off x="9212007" y="3303797"/>
            <a:ext cx="1067249" cy="90676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bg1"/>
                </a:solidFill>
              </a:rPr>
              <a:t>IE Temperature Drop</a:t>
            </a:r>
          </a:p>
        </p:txBody>
      </p:sp>
      <p:sp>
        <p:nvSpPr>
          <p:cNvPr id="27" name="Rounded Rectangle 110">
            <a:extLst>
              <a:ext uri="{FF2B5EF4-FFF2-40B4-BE49-F238E27FC236}">
                <a16:creationId xmlns:a16="http://schemas.microsoft.com/office/drawing/2014/main" id="{927C5678-74AE-64AA-C221-01311D6F2427}"/>
              </a:ext>
            </a:extLst>
          </p:cNvPr>
          <p:cNvSpPr/>
          <p:nvPr/>
        </p:nvSpPr>
        <p:spPr>
          <a:xfrm>
            <a:off x="6933231" y="3295998"/>
            <a:ext cx="2277487" cy="917633"/>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tx1"/>
                </a:solidFill>
              </a:rPr>
              <a:t>Sabatier system performance decreased</a:t>
            </a:r>
            <a:endParaRPr lang="en-US" sz="1100">
              <a:solidFill>
                <a:schemeClr val="tx1"/>
              </a:solidFill>
              <a:ea typeface="Calibri"/>
              <a:cs typeface="Calibri"/>
            </a:endParaRPr>
          </a:p>
        </p:txBody>
      </p:sp>
      <p:sp>
        <p:nvSpPr>
          <p:cNvPr id="28" name="Rounded Rectangle 36">
            <a:extLst>
              <a:ext uri="{FF2B5EF4-FFF2-40B4-BE49-F238E27FC236}">
                <a16:creationId xmlns:a16="http://schemas.microsoft.com/office/drawing/2014/main" id="{0840B5AE-3AAF-5F4F-B6F8-879AF59DB69B}"/>
              </a:ext>
            </a:extLst>
          </p:cNvPr>
          <p:cNvSpPr/>
          <p:nvPr/>
        </p:nvSpPr>
        <p:spPr>
          <a:xfrm>
            <a:off x="6933943" y="4248361"/>
            <a:ext cx="2273750" cy="30351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bg1"/>
                </a:solidFill>
              </a:rPr>
              <a:t>Limited water supply</a:t>
            </a:r>
            <a:endParaRPr lang="en-US" sz="1100">
              <a:solidFill>
                <a:schemeClr val="bg1"/>
              </a:solidFill>
              <a:ea typeface="Calibri"/>
              <a:cs typeface="Calibri"/>
            </a:endParaRPr>
          </a:p>
        </p:txBody>
      </p:sp>
      <p:sp>
        <p:nvSpPr>
          <p:cNvPr id="29" name="Rounded Rectangle 17">
            <a:extLst>
              <a:ext uri="{FF2B5EF4-FFF2-40B4-BE49-F238E27FC236}">
                <a16:creationId xmlns:a16="http://schemas.microsoft.com/office/drawing/2014/main" id="{00560E01-E14E-4FE8-5328-C0A2E6B6B3C9}"/>
              </a:ext>
            </a:extLst>
          </p:cNvPr>
          <p:cNvSpPr/>
          <p:nvPr/>
        </p:nvSpPr>
        <p:spPr>
          <a:xfrm>
            <a:off x="6602571" y="5606667"/>
            <a:ext cx="2037214" cy="29783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ea typeface="Calibri"/>
                <a:cs typeface="Calibri"/>
              </a:rPr>
              <a:t>IE not suitable for crew</a:t>
            </a:r>
          </a:p>
        </p:txBody>
      </p:sp>
      <p:cxnSp>
        <p:nvCxnSpPr>
          <p:cNvPr id="30" name="Elbow Connector 68">
            <a:extLst>
              <a:ext uri="{FF2B5EF4-FFF2-40B4-BE49-F238E27FC236}">
                <a16:creationId xmlns:a16="http://schemas.microsoft.com/office/drawing/2014/main" id="{14CF4093-B1AC-CD19-7604-7D040611B507}"/>
              </a:ext>
            </a:extLst>
          </p:cNvPr>
          <p:cNvCxnSpPr>
            <a:cxnSpLocks/>
            <a:stCxn id="3" idx="2"/>
            <a:endCxn id="13" idx="0"/>
          </p:cNvCxnSpPr>
          <p:nvPr/>
        </p:nvCxnSpPr>
        <p:spPr>
          <a:xfrm rot="5400000">
            <a:off x="4167318" y="445710"/>
            <a:ext cx="494563" cy="269714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68">
            <a:extLst>
              <a:ext uri="{FF2B5EF4-FFF2-40B4-BE49-F238E27FC236}">
                <a16:creationId xmlns:a16="http://schemas.microsoft.com/office/drawing/2014/main" id="{A4F1B187-DE73-8C1D-E47A-6B5488679B7B}"/>
              </a:ext>
            </a:extLst>
          </p:cNvPr>
          <p:cNvCxnSpPr>
            <a:cxnSpLocks/>
            <a:stCxn id="37" idx="2"/>
            <a:endCxn id="29" idx="0"/>
          </p:cNvCxnSpPr>
          <p:nvPr/>
        </p:nvCxnSpPr>
        <p:spPr>
          <a:xfrm rot="5400000">
            <a:off x="8523808" y="3292055"/>
            <a:ext cx="1411983" cy="321724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23">
            <a:extLst>
              <a:ext uri="{FF2B5EF4-FFF2-40B4-BE49-F238E27FC236}">
                <a16:creationId xmlns:a16="http://schemas.microsoft.com/office/drawing/2014/main" id="{1113D51D-40A2-211A-82DD-7BD9E0B9FB29}"/>
              </a:ext>
            </a:extLst>
          </p:cNvPr>
          <p:cNvSpPr/>
          <p:nvPr/>
        </p:nvSpPr>
        <p:spPr>
          <a:xfrm>
            <a:off x="4121566" y="4720049"/>
            <a:ext cx="1341596" cy="6673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t>Energy may be drawn from storage</a:t>
            </a:r>
          </a:p>
        </p:txBody>
      </p:sp>
      <p:cxnSp>
        <p:nvCxnSpPr>
          <p:cNvPr id="33" name="Elbow Connector 68">
            <a:extLst>
              <a:ext uri="{FF2B5EF4-FFF2-40B4-BE49-F238E27FC236}">
                <a16:creationId xmlns:a16="http://schemas.microsoft.com/office/drawing/2014/main" id="{B91FB15A-8715-0E08-A8A0-56FB33A2B23E}"/>
              </a:ext>
            </a:extLst>
          </p:cNvPr>
          <p:cNvCxnSpPr>
            <a:cxnSpLocks/>
            <a:stCxn id="26" idx="2"/>
            <a:endCxn id="29" idx="0"/>
          </p:cNvCxnSpPr>
          <p:nvPr/>
        </p:nvCxnSpPr>
        <p:spPr>
          <a:xfrm rot="5400000">
            <a:off x="7985352" y="3846386"/>
            <a:ext cx="1396107" cy="212445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6">
            <a:extLst>
              <a:ext uri="{FF2B5EF4-FFF2-40B4-BE49-F238E27FC236}">
                <a16:creationId xmlns:a16="http://schemas.microsoft.com/office/drawing/2014/main" id="{18D1E91D-99F7-CD66-9BA0-CA5D1DA1EF42}"/>
              </a:ext>
            </a:extLst>
          </p:cNvPr>
          <p:cNvSpPr/>
          <p:nvPr/>
        </p:nvSpPr>
        <p:spPr>
          <a:xfrm>
            <a:off x="1603435" y="5112285"/>
            <a:ext cx="2089008" cy="4425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solidFill>
                  <a:schemeClr val="bg1"/>
                </a:solidFill>
              </a:rPr>
              <a:t>Reduced power supply to non-essential systems</a:t>
            </a:r>
          </a:p>
        </p:txBody>
      </p:sp>
      <p:sp>
        <p:nvSpPr>
          <p:cNvPr id="35" name="Rounded Rectangle 36">
            <a:extLst>
              <a:ext uri="{FF2B5EF4-FFF2-40B4-BE49-F238E27FC236}">
                <a16:creationId xmlns:a16="http://schemas.microsoft.com/office/drawing/2014/main" id="{2B85C47D-27D4-6DD9-25D2-E9CD9213CDC6}"/>
              </a:ext>
            </a:extLst>
          </p:cNvPr>
          <p:cNvSpPr/>
          <p:nvPr/>
        </p:nvSpPr>
        <p:spPr>
          <a:xfrm>
            <a:off x="4118859" y="5390513"/>
            <a:ext cx="1341143" cy="52986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solidFill>
                  <a:schemeClr val="bg1"/>
                </a:solidFill>
              </a:rPr>
              <a:t>There may be a power shortage</a:t>
            </a:r>
          </a:p>
        </p:txBody>
      </p:sp>
      <p:cxnSp>
        <p:nvCxnSpPr>
          <p:cNvPr id="36" name="Elbow Connector 68">
            <a:extLst>
              <a:ext uri="{FF2B5EF4-FFF2-40B4-BE49-F238E27FC236}">
                <a16:creationId xmlns:a16="http://schemas.microsoft.com/office/drawing/2014/main" id="{FDF970BB-4C2A-E60E-24F4-2C682561E809}"/>
              </a:ext>
            </a:extLst>
          </p:cNvPr>
          <p:cNvCxnSpPr>
            <a:cxnSpLocks/>
            <a:stCxn id="35" idx="1"/>
            <a:endCxn id="34" idx="3"/>
          </p:cNvCxnSpPr>
          <p:nvPr/>
        </p:nvCxnSpPr>
        <p:spPr>
          <a:xfrm rot="10800000">
            <a:off x="3692443" y="5333554"/>
            <a:ext cx="426416" cy="32189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8F320A6D-3E60-7CBF-49EE-D29B8CDA8309}"/>
              </a:ext>
            </a:extLst>
          </p:cNvPr>
          <p:cNvSpPr/>
          <p:nvPr/>
        </p:nvSpPr>
        <p:spPr>
          <a:xfrm>
            <a:off x="10299444" y="3319671"/>
            <a:ext cx="1077949" cy="87501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100" b="1" i="1">
                <a:solidFill>
                  <a:schemeClr val="tx1"/>
                </a:solidFill>
              </a:rPr>
              <a:t>Habitat oxygen generator performance decreased</a:t>
            </a:r>
            <a:endParaRPr lang="en-US" sz="1100">
              <a:solidFill>
                <a:schemeClr val="tx1"/>
              </a:solidFill>
            </a:endParaRPr>
          </a:p>
        </p:txBody>
      </p:sp>
      <p:sp>
        <p:nvSpPr>
          <p:cNvPr id="38" name="Rounded Rectangle 42">
            <a:extLst>
              <a:ext uri="{FF2B5EF4-FFF2-40B4-BE49-F238E27FC236}">
                <a16:creationId xmlns:a16="http://schemas.microsoft.com/office/drawing/2014/main" id="{1CC2F1C9-9084-167B-30B9-64842F8552DE}"/>
              </a:ext>
            </a:extLst>
          </p:cNvPr>
          <p:cNvSpPr/>
          <p:nvPr/>
        </p:nvSpPr>
        <p:spPr>
          <a:xfrm>
            <a:off x="1599900" y="5605065"/>
            <a:ext cx="2089008" cy="5257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i="1"/>
              <a:t>Deviation from Scientific Mission</a:t>
            </a:r>
          </a:p>
        </p:txBody>
      </p:sp>
      <p:sp>
        <p:nvSpPr>
          <p:cNvPr id="39" name="Rounded Rectangle 8">
            <a:extLst>
              <a:ext uri="{FF2B5EF4-FFF2-40B4-BE49-F238E27FC236}">
                <a16:creationId xmlns:a16="http://schemas.microsoft.com/office/drawing/2014/main" id="{F9BF9B39-E230-48FD-1D25-8939D1C8FAE5}"/>
              </a:ext>
            </a:extLst>
          </p:cNvPr>
          <p:cNvSpPr/>
          <p:nvPr/>
        </p:nvSpPr>
        <p:spPr>
          <a:xfrm>
            <a:off x="1586072" y="1297487"/>
            <a:ext cx="1765634" cy="28825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300" b="1" i="1"/>
              <a:t>Impact on Habitat</a:t>
            </a:r>
          </a:p>
        </p:txBody>
      </p:sp>
      <p:sp>
        <p:nvSpPr>
          <p:cNvPr id="40" name="Rounded Rectangle 9">
            <a:extLst>
              <a:ext uri="{FF2B5EF4-FFF2-40B4-BE49-F238E27FC236}">
                <a16:creationId xmlns:a16="http://schemas.microsoft.com/office/drawing/2014/main" id="{BED5EA49-85BE-BC0D-3F15-0BA7BBAE337F}"/>
              </a:ext>
            </a:extLst>
          </p:cNvPr>
          <p:cNvSpPr/>
          <p:nvPr/>
        </p:nvSpPr>
        <p:spPr>
          <a:xfrm>
            <a:off x="69356" y="1288480"/>
            <a:ext cx="1476600" cy="30089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300" b="1" i="1"/>
              <a:t>Impact on Agent</a:t>
            </a:r>
          </a:p>
        </p:txBody>
      </p:sp>
      <p:sp>
        <p:nvSpPr>
          <p:cNvPr id="41" name="Rounded Rectangle 7">
            <a:extLst>
              <a:ext uri="{FF2B5EF4-FFF2-40B4-BE49-F238E27FC236}">
                <a16:creationId xmlns:a16="http://schemas.microsoft.com/office/drawing/2014/main" id="{67277011-5F35-5C83-7C7B-18F7BEA3AFD1}"/>
              </a:ext>
            </a:extLst>
          </p:cNvPr>
          <p:cNvSpPr/>
          <p:nvPr/>
        </p:nvSpPr>
        <p:spPr>
          <a:xfrm>
            <a:off x="68833" y="942017"/>
            <a:ext cx="1481612" cy="33204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300" b="1" i="1"/>
              <a:t>Impact on system</a:t>
            </a:r>
          </a:p>
        </p:txBody>
      </p:sp>
      <p:sp>
        <p:nvSpPr>
          <p:cNvPr id="42" name="Rounded Rectangle 36">
            <a:extLst>
              <a:ext uri="{FF2B5EF4-FFF2-40B4-BE49-F238E27FC236}">
                <a16:creationId xmlns:a16="http://schemas.microsoft.com/office/drawing/2014/main" id="{E47657B7-1168-53C8-0699-35173AFFC678}"/>
              </a:ext>
            </a:extLst>
          </p:cNvPr>
          <p:cNvSpPr/>
          <p:nvPr/>
        </p:nvSpPr>
        <p:spPr>
          <a:xfrm>
            <a:off x="1587806" y="941140"/>
            <a:ext cx="1759148" cy="31627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300" b="1" i="1">
                <a:solidFill>
                  <a:schemeClr val="tx1"/>
                </a:solidFill>
              </a:rPr>
              <a:t>Impact on subsystem</a:t>
            </a:r>
          </a:p>
        </p:txBody>
      </p:sp>
    </p:spTree>
    <p:extLst>
      <p:ext uri="{BB962C8B-B14F-4D97-AF65-F5344CB8AC3E}">
        <p14:creationId xmlns:p14="http://schemas.microsoft.com/office/powerpoint/2010/main" val="37023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F85BA-2A16-5C20-315F-A3F3DFAA641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37077B-A8A5-7083-9EC9-56201E4253BF}"/>
              </a:ext>
            </a:extLst>
          </p:cNvPr>
          <p:cNvSpPr>
            <a:spLocks noGrp="1"/>
          </p:cNvSpPr>
          <p:nvPr>
            <p:ph type="sldNum" sz="quarter" idx="12"/>
          </p:nvPr>
        </p:nvSpPr>
        <p:spPr/>
        <p:txBody>
          <a:bodyPr/>
          <a:lstStyle/>
          <a:p>
            <a:fld id="{F5893E90-E695-544B-BB83-59E66FD00CB4}" type="slidenum">
              <a:rPr lang="en-US" smtClean="0"/>
              <a:t>6</a:t>
            </a:fld>
            <a:endParaRPr lang="en-US"/>
          </a:p>
        </p:txBody>
      </p:sp>
      <p:sp>
        <p:nvSpPr>
          <p:cNvPr id="6" name="Google Shape;323;g11b9c1e678f_0_40">
            <a:extLst>
              <a:ext uri="{FF2B5EF4-FFF2-40B4-BE49-F238E27FC236}">
                <a16:creationId xmlns:a16="http://schemas.microsoft.com/office/drawing/2014/main" id="{35402BDB-B274-27D7-6D61-67165EC69230}"/>
              </a:ext>
            </a:extLst>
          </p:cNvPr>
          <p:cNvSpPr txBox="1"/>
          <p:nvPr/>
        </p:nvSpPr>
        <p:spPr>
          <a:xfrm>
            <a:off x="838199" y="4096"/>
            <a:ext cx="9939291" cy="931340"/>
          </a:xfrm>
          <a:prstGeom prst="rect">
            <a:avLst/>
          </a:prstGeom>
          <a:noFill/>
          <a:ln>
            <a:noFill/>
          </a:ln>
        </p:spPr>
        <p:txBody>
          <a:bodyPr spcFirstLastPara="1" wrap="square" lIns="91425" tIns="45700" rIns="91425" bIns="45700" anchor="ctr" anchorCtr="0">
            <a:normAutofit fontScale="97500"/>
          </a:bodyPr>
          <a:lstStyle/>
          <a:p>
            <a:pPr>
              <a:lnSpc>
                <a:spcPct val="90000"/>
              </a:lnSpc>
            </a:pPr>
            <a:r>
              <a:rPr lang="en-US" sz="2800" b="1">
                <a:solidFill>
                  <a:schemeClr val="lt1"/>
                </a:solidFill>
                <a:latin typeface="Helvetica Neue"/>
                <a:sym typeface="Helvetica Neue"/>
              </a:rPr>
              <a:t>Safety Controls</a:t>
            </a:r>
            <a:endParaRPr lang="en-US" sz="2800" b="1">
              <a:solidFill>
                <a:schemeClr val="lt1"/>
              </a:solidFill>
              <a:latin typeface="Helvetica Neue"/>
            </a:endParaRPr>
          </a:p>
        </p:txBody>
      </p:sp>
      <p:graphicFrame>
        <p:nvGraphicFramePr>
          <p:cNvPr id="3" name="Diagram 2">
            <a:extLst>
              <a:ext uri="{FF2B5EF4-FFF2-40B4-BE49-F238E27FC236}">
                <a16:creationId xmlns:a16="http://schemas.microsoft.com/office/drawing/2014/main" id="{DFE6B0DD-9A59-F768-5180-E5F94AC11781}"/>
              </a:ext>
            </a:extLst>
          </p:cNvPr>
          <p:cNvGraphicFramePr/>
          <p:nvPr>
            <p:extLst>
              <p:ext uri="{D42A27DB-BD31-4B8C-83A1-F6EECF244321}">
                <p14:modId xmlns:p14="http://schemas.microsoft.com/office/powerpoint/2010/main" val="78861045"/>
              </p:ext>
            </p:extLst>
          </p:nvPr>
        </p:nvGraphicFramePr>
        <p:xfrm>
          <a:off x="2087658" y="1158796"/>
          <a:ext cx="7589079" cy="4905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32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E7EC7-E83C-3D9C-9145-0638646D11B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EEF0F2-F6D6-7173-23B5-2607ADF596DB}"/>
              </a:ext>
            </a:extLst>
          </p:cNvPr>
          <p:cNvSpPr>
            <a:spLocks noGrp="1"/>
          </p:cNvSpPr>
          <p:nvPr>
            <p:ph type="sldNum" sz="quarter" idx="12"/>
          </p:nvPr>
        </p:nvSpPr>
        <p:spPr/>
        <p:txBody>
          <a:bodyPr/>
          <a:lstStyle/>
          <a:p>
            <a:fld id="{F5893E90-E695-544B-BB83-59E66FD00CB4}" type="slidenum">
              <a:rPr lang="en-US" smtClean="0"/>
              <a:t>7</a:t>
            </a:fld>
            <a:endParaRPr lang="en-US"/>
          </a:p>
        </p:txBody>
      </p:sp>
      <p:sp>
        <p:nvSpPr>
          <p:cNvPr id="6" name="Google Shape;323;g11b9c1e678f_0_40">
            <a:extLst>
              <a:ext uri="{FF2B5EF4-FFF2-40B4-BE49-F238E27FC236}">
                <a16:creationId xmlns:a16="http://schemas.microsoft.com/office/drawing/2014/main" id="{37855022-CBF9-332B-9C66-29B48C205964}"/>
              </a:ext>
            </a:extLst>
          </p:cNvPr>
          <p:cNvSpPr txBox="1"/>
          <p:nvPr/>
        </p:nvSpPr>
        <p:spPr>
          <a:xfrm>
            <a:off x="838199" y="4096"/>
            <a:ext cx="9939291" cy="931340"/>
          </a:xfrm>
          <a:prstGeom prst="rect">
            <a:avLst/>
          </a:prstGeom>
          <a:noFill/>
          <a:ln>
            <a:noFill/>
          </a:ln>
        </p:spPr>
        <p:txBody>
          <a:bodyPr spcFirstLastPara="1" wrap="square" lIns="91425" tIns="45700" rIns="91425" bIns="45700" anchor="ctr" anchorCtr="0">
            <a:normAutofit fontScale="97500"/>
          </a:bodyPr>
          <a:lstStyle/>
          <a:p>
            <a:pPr>
              <a:lnSpc>
                <a:spcPct val="90000"/>
              </a:lnSpc>
            </a:pPr>
            <a:r>
              <a:rPr lang="en-US" sz="2800" b="1">
                <a:solidFill>
                  <a:schemeClr val="lt1"/>
                </a:solidFill>
                <a:latin typeface="Helvetica Neue"/>
                <a:sym typeface="Helvetica Neue"/>
              </a:rPr>
              <a:t>Evaluating Safety Controls</a:t>
            </a:r>
            <a:endParaRPr lang="en-US" sz="2800" b="1">
              <a:solidFill>
                <a:schemeClr val="lt1"/>
              </a:solidFill>
              <a:latin typeface="Helvetica Neue"/>
            </a:endParaRPr>
          </a:p>
        </p:txBody>
      </p:sp>
      <p:sp>
        <p:nvSpPr>
          <p:cNvPr id="2" name="Content Placeholder 2">
            <a:extLst>
              <a:ext uri="{FF2B5EF4-FFF2-40B4-BE49-F238E27FC236}">
                <a16:creationId xmlns:a16="http://schemas.microsoft.com/office/drawing/2014/main" id="{661FE16B-1DFD-13D2-7A12-4B87B8AA55A8}"/>
              </a:ext>
            </a:extLst>
          </p:cNvPr>
          <p:cNvSpPr>
            <a:spLocks noGrp="1"/>
          </p:cNvSpPr>
          <p:nvPr>
            <p:ph sz="half" idx="1"/>
          </p:nvPr>
        </p:nvSpPr>
        <p:spPr>
          <a:xfrm>
            <a:off x="838200" y="1825625"/>
            <a:ext cx="10694158" cy="4351338"/>
          </a:xfrm>
        </p:spPr>
        <p:txBody>
          <a:bodyPr>
            <a:normAutofit/>
          </a:bodyPr>
          <a:lstStyle/>
          <a:p>
            <a:r>
              <a:rPr lang="en-US" sz="2400">
                <a:solidFill>
                  <a:srgbClr val="000000"/>
                </a:solidFill>
              </a:rPr>
              <a:t>Which set of safety controls will maximize resilience for a given cost?</a:t>
            </a:r>
          </a:p>
          <a:p>
            <a:pPr lvl="1"/>
            <a:r>
              <a:rPr lang="en-US" sz="2000">
                <a:solidFill>
                  <a:srgbClr val="000000"/>
                </a:solidFill>
              </a:rPr>
              <a:t>Use Control Effectiveness to gauge the resilience of the safety control </a:t>
            </a:r>
          </a:p>
          <a:p>
            <a:pPr lvl="1"/>
            <a:r>
              <a:rPr lang="en-US" sz="2000">
                <a:solidFill>
                  <a:srgbClr val="000000"/>
                </a:solidFill>
              </a:rPr>
              <a:t>Use Equivalent System Mass as a method of assessing cost</a:t>
            </a:r>
          </a:p>
        </p:txBody>
      </p:sp>
      <p:pic>
        <p:nvPicPr>
          <p:cNvPr id="3" name="Picture 2">
            <a:extLst>
              <a:ext uri="{FF2B5EF4-FFF2-40B4-BE49-F238E27FC236}">
                <a16:creationId xmlns:a16="http://schemas.microsoft.com/office/drawing/2014/main" id="{A66100A4-1795-2271-6D96-61572E7AF065}"/>
              </a:ext>
            </a:extLst>
          </p:cNvPr>
          <p:cNvPicPr>
            <a:picLocks noChangeAspect="1"/>
          </p:cNvPicPr>
          <p:nvPr/>
        </p:nvPicPr>
        <p:blipFill>
          <a:blip r:embed="rId3"/>
          <a:stretch>
            <a:fillRect/>
          </a:stretch>
        </p:blipFill>
        <p:spPr>
          <a:xfrm>
            <a:off x="6630197" y="3003810"/>
            <a:ext cx="4048690" cy="2648320"/>
          </a:xfrm>
          <a:prstGeom prst="rect">
            <a:avLst/>
          </a:prstGeom>
        </p:spPr>
      </p:pic>
      <p:pic>
        <p:nvPicPr>
          <p:cNvPr id="8" name="Picture 7">
            <a:extLst>
              <a:ext uri="{FF2B5EF4-FFF2-40B4-BE49-F238E27FC236}">
                <a16:creationId xmlns:a16="http://schemas.microsoft.com/office/drawing/2014/main" id="{9355DB10-43CD-F867-D466-19D6C6D25CDB}"/>
              </a:ext>
            </a:extLst>
          </p:cNvPr>
          <p:cNvPicPr>
            <a:picLocks noChangeAspect="1"/>
          </p:cNvPicPr>
          <p:nvPr/>
        </p:nvPicPr>
        <p:blipFill>
          <a:blip r:embed="rId4"/>
          <a:stretch>
            <a:fillRect/>
          </a:stretch>
        </p:blipFill>
        <p:spPr>
          <a:xfrm>
            <a:off x="2415822" y="3577057"/>
            <a:ext cx="1502943" cy="1502943"/>
          </a:xfrm>
          <a:prstGeom prst="rect">
            <a:avLst/>
          </a:prstGeom>
        </p:spPr>
      </p:pic>
    </p:spTree>
    <p:extLst>
      <p:ext uri="{BB962C8B-B14F-4D97-AF65-F5344CB8AC3E}">
        <p14:creationId xmlns:p14="http://schemas.microsoft.com/office/powerpoint/2010/main" val="62693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E684E-9B21-0F0A-F6BC-02889DFB19B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3F5387B-15BB-4297-6F56-1C98CE52A813}"/>
              </a:ext>
            </a:extLst>
          </p:cNvPr>
          <p:cNvSpPr>
            <a:spLocks noGrp="1"/>
          </p:cNvSpPr>
          <p:nvPr>
            <p:ph type="sldNum" sz="quarter" idx="12"/>
          </p:nvPr>
        </p:nvSpPr>
        <p:spPr/>
        <p:txBody>
          <a:bodyPr/>
          <a:lstStyle/>
          <a:p>
            <a:fld id="{F5893E90-E695-544B-BB83-59E66FD00CB4}" type="slidenum">
              <a:rPr lang="en-US" smtClean="0"/>
              <a:t>8</a:t>
            </a:fld>
            <a:endParaRPr lang="en-US"/>
          </a:p>
        </p:txBody>
      </p:sp>
      <p:sp>
        <p:nvSpPr>
          <p:cNvPr id="6" name="Google Shape;323;g11b9c1e678f_0_40">
            <a:extLst>
              <a:ext uri="{FF2B5EF4-FFF2-40B4-BE49-F238E27FC236}">
                <a16:creationId xmlns:a16="http://schemas.microsoft.com/office/drawing/2014/main" id="{D56A9EDB-9807-59C2-5385-920F41CD00EE}"/>
              </a:ext>
            </a:extLst>
          </p:cNvPr>
          <p:cNvSpPr txBox="1"/>
          <p:nvPr/>
        </p:nvSpPr>
        <p:spPr>
          <a:xfrm>
            <a:off x="838199" y="4096"/>
            <a:ext cx="9939291" cy="931340"/>
          </a:xfrm>
          <a:prstGeom prst="rect">
            <a:avLst/>
          </a:prstGeom>
          <a:noFill/>
          <a:ln>
            <a:noFill/>
          </a:ln>
        </p:spPr>
        <p:txBody>
          <a:bodyPr spcFirstLastPara="1" wrap="square" lIns="91425" tIns="45700" rIns="91425" bIns="45700" anchor="ctr" anchorCtr="0">
            <a:normAutofit fontScale="97500"/>
          </a:bodyPr>
          <a:lstStyle/>
          <a:p>
            <a:pPr>
              <a:lnSpc>
                <a:spcPct val="90000"/>
              </a:lnSpc>
            </a:pPr>
            <a:r>
              <a:rPr lang="en-US" sz="2800" b="1">
                <a:solidFill>
                  <a:schemeClr val="lt1"/>
                </a:solidFill>
                <a:latin typeface="Helvetica Neue"/>
                <a:sym typeface="Helvetica Neue"/>
              </a:rPr>
              <a:t>Control Effectiveness</a:t>
            </a:r>
            <a:endParaRPr lang="en-US" sz="2800" b="1">
              <a:solidFill>
                <a:schemeClr val="lt1"/>
              </a:solidFill>
              <a:latin typeface="Helvetica Neue"/>
            </a:endParaRPr>
          </a:p>
        </p:txBody>
      </p:sp>
      <mc:AlternateContent xmlns:mc="http://schemas.openxmlformats.org/markup-compatibility/2006">
        <mc:Choice xmlns:a14="http://schemas.microsoft.com/office/drawing/2010/main" Requires="a14">
          <p:sp>
            <p:nvSpPr>
              <p:cNvPr id="2" name="Content Placeholder 2">
                <a:extLst>
                  <a:ext uri="{FF2B5EF4-FFF2-40B4-BE49-F238E27FC236}">
                    <a16:creationId xmlns:a16="http://schemas.microsoft.com/office/drawing/2014/main" id="{D3ACA66C-DAFE-5EB9-A168-D513BC4CC8D8}"/>
                  </a:ext>
                </a:extLst>
              </p:cNvPr>
              <p:cNvSpPr>
                <a:spLocks noGrp="1"/>
              </p:cNvSpPr>
              <p:nvPr>
                <p:ph sz="half" idx="1"/>
              </p:nvPr>
            </p:nvSpPr>
            <p:spPr>
              <a:xfrm>
                <a:off x="838200" y="1825625"/>
                <a:ext cx="10694158" cy="4351338"/>
              </a:xfrm>
            </p:spPr>
            <p:txBody>
              <a:bodyPr>
                <a:normAutofit/>
              </a:bodyPr>
              <a:lstStyle/>
              <a:p>
                <a:r>
                  <a:rPr lang="en-US" sz="2400">
                    <a:solidFill>
                      <a:srgbClr val="000000"/>
                    </a:solidFill>
                  </a:rPr>
                  <a:t>Control Effectiveness (CE) measures the ability of a safety control implementation strategy to mitigate its target hazard</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m:t>
                        </m:r>
                      </m:e>
                      <m:sup>
                        <m:r>
                          <a:rPr lang="en-US" sz="2400" b="0" i="1" smtClean="0">
                            <a:solidFill>
                              <a:srgbClr val="000000"/>
                            </a:solidFill>
                            <a:latin typeface="Cambria Math" panose="02040503050406030204" pitchFamily="18" charset="0"/>
                          </a:rPr>
                          <m:t>2</m:t>
                        </m:r>
                      </m:sup>
                    </m:sSup>
                  </m:oMath>
                </a14:m>
                <a:endParaRPr lang="en-US" sz="2400">
                  <a:solidFill>
                    <a:srgbClr val="000000"/>
                  </a:solidFill>
                </a:endParaRPr>
              </a:p>
              <a:p>
                <a:pPr lvl="1"/>
                <a:r>
                  <a:rPr lang="en-US" sz="2000">
                    <a:solidFill>
                      <a:srgbClr val="000000"/>
                    </a:solidFill>
                  </a:rPr>
                  <a:t>Probability of Resource Availability</a:t>
                </a:r>
              </a:p>
              <a:p>
                <a:pPr lvl="1"/>
                <a:r>
                  <a:rPr lang="en-US" sz="2000">
                    <a:solidFill>
                      <a:srgbClr val="000000"/>
                    </a:solidFill>
                  </a:rPr>
                  <a:t>Probability of Competent Design</a:t>
                </a:r>
              </a:p>
              <a:p>
                <a:pPr lvl="1"/>
                <a:r>
                  <a:rPr lang="en-US" sz="2000">
                    <a:solidFill>
                      <a:srgbClr val="000000"/>
                    </a:solidFill>
                  </a:rPr>
                  <a:t>Probability of Perfect Implementation</a:t>
                </a:r>
              </a:p>
              <a:p>
                <a:pPr lvl="1"/>
                <a:r>
                  <a:rPr lang="en-US" sz="2000">
                    <a:solidFill>
                      <a:srgbClr val="000000"/>
                    </a:solidFill>
                  </a:rPr>
                  <a:t>Response Margin</a:t>
                </a:r>
              </a:p>
            </p:txBody>
          </p:sp>
        </mc:Choice>
        <mc:Fallback>
          <p:sp>
            <p:nvSpPr>
              <p:cNvPr id="2" name="Content Placeholder 2">
                <a:extLst>
                  <a:ext uri="{FF2B5EF4-FFF2-40B4-BE49-F238E27FC236}">
                    <a16:creationId xmlns:a16="http://schemas.microsoft.com/office/drawing/2014/main" id="{D3ACA66C-DAFE-5EB9-A168-D513BC4CC8D8}"/>
                  </a:ext>
                </a:extLst>
              </p:cNvPr>
              <p:cNvSpPr>
                <a:spLocks noGrp="1" noRot="1" noChangeAspect="1" noMove="1" noResize="1" noEditPoints="1" noAdjustHandles="1" noChangeArrowheads="1" noChangeShapeType="1" noTextEdit="1"/>
              </p:cNvSpPr>
              <p:nvPr>
                <p:ph sz="half" idx="1"/>
              </p:nvPr>
            </p:nvSpPr>
            <p:spPr>
              <a:xfrm>
                <a:off x="838200" y="1825625"/>
                <a:ext cx="10694158" cy="4351338"/>
              </a:xfrm>
              <a:blipFill>
                <a:blip r:embed="rId3"/>
                <a:stretch>
                  <a:fillRect l="-830" t="-203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816EE2C-B1E1-C9BA-E4CF-C101E0AAD539}"/>
              </a:ext>
            </a:extLst>
          </p:cNvPr>
          <p:cNvPicPr>
            <a:picLocks noChangeAspect="1"/>
          </p:cNvPicPr>
          <p:nvPr/>
        </p:nvPicPr>
        <p:blipFill>
          <a:blip r:embed="rId4"/>
          <a:stretch>
            <a:fillRect/>
          </a:stretch>
        </p:blipFill>
        <p:spPr>
          <a:xfrm>
            <a:off x="6630197" y="3003810"/>
            <a:ext cx="4048690" cy="264832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4A3A182-0496-B1F5-D079-6F66989886BE}"/>
                  </a:ext>
                </a:extLst>
              </p:cNvPr>
              <p:cNvSpPr txBox="1"/>
              <p:nvPr/>
            </p:nvSpPr>
            <p:spPr>
              <a:xfrm>
                <a:off x="10816955" y="5853682"/>
                <a:ext cx="1406347" cy="340671"/>
              </a:xfrm>
              <a:prstGeom prst="rect">
                <a:avLst/>
              </a:prstGeom>
              <a:noFill/>
            </p:spPr>
            <p:txBody>
              <a:bodyPr wrap="none" rtlCol="0">
                <a:spAutoFit/>
              </a:bodyPr>
              <a:lstStyle/>
              <a:p>
                <a14:m>
                  <m:oMath xmlns:m="http://schemas.openxmlformats.org/officeDocument/2006/math">
                    <m:sSup>
                      <m:sSupPr>
                        <m:ctrlPr>
                          <a:rPr lang="en-US" sz="1400" b="0" i="1" smtClean="0">
                            <a:solidFill>
                              <a:srgbClr val="000000"/>
                            </a:solidFill>
                            <a:effectLst/>
                            <a:latin typeface="Cambria Math" panose="02040503050406030204" pitchFamily="18" charset="0"/>
                          </a:rPr>
                        </m:ctrlPr>
                      </m:sSupPr>
                      <m:e/>
                      <m:sup>
                        <m:r>
                          <a:rPr lang="en-US" sz="1400" b="0" i="1" smtClean="0">
                            <a:solidFill>
                              <a:srgbClr val="000000"/>
                            </a:solidFill>
                            <a:effectLst/>
                            <a:latin typeface="Cambria Math" panose="02040503050406030204" pitchFamily="18" charset="0"/>
                          </a:rPr>
                          <m:t>2</m:t>
                        </m:r>
                      </m:sup>
                    </m:sSup>
                  </m:oMath>
                </a14:m>
                <a:r>
                  <a:rPr lang="en-US" sz="1400" b="0" i="0">
                    <a:solidFill>
                      <a:srgbClr val="000000"/>
                    </a:solidFill>
                    <a:effectLst/>
                  </a:rPr>
                  <a:t> </a:t>
                </a:r>
                <a:r>
                  <a:rPr lang="en-US" sz="1200"/>
                  <a:t>Jain et al, 2024</a:t>
                </a:r>
              </a:p>
            </p:txBody>
          </p:sp>
        </mc:Choice>
        <mc:Fallback>
          <p:sp>
            <p:nvSpPr>
              <p:cNvPr id="7" name="TextBox 6">
                <a:extLst>
                  <a:ext uri="{FF2B5EF4-FFF2-40B4-BE49-F238E27FC236}">
                    <a16:creationId xmlns:a16="http://schemas.microsoft.com/office/drawing/2014/main" id="{F4A3A182-0496-B1F5-D079-6F66989886BE}"/>
                  </a:ext>
                </a:extLst>
              </p:cNvPr>
              <p:cNvSpPr txBox="1">
                <a:spLocks noRot="1" noChangeAspect="1" noMove="1" noResize="1" noEditPoints="1" noAdjustHandles="1" noChangeArrowheads="1" noChangeShapeType="1" noTextEdit="1"/>
              </p:cNvSpPr>
              <p:nvPr/>
            </p:nvSpPr>
            <p:spPr>
              <a:xfrm>
                <a:off x="10816955" y="5853682"/>
                <a:ext cx="1406347" cy="340671"/>
              </a:xfrm>
              <a:prstGeom prst="rect">
                <a:avLst/>
              </a:prstGeom>
              <a:blipFill>
                <a:blip r:embed="rId5"/>
                <a:stretch>
                  <a:fillRect b="-10714"/>
                </a:stretch>
              </a:blipFill>
            </p:spPr>
            <p:txBody>
              <a:bodyPr/>
              <a:lstStyle/>
              <a:p>
                <a:r>
                  <a:rPr lang="en-US">
                    <a:noFill/>
                  </a:rPr>
                  <a:t> </a:t>
                </a:r>
              </a:p>
            </p:txBody>
          </p:sp>
        </mc:Fallback>
      </mc:AlternateContent>
    </p:spTree>
    <p:extLst>
      <p:ext uri="{BB962C8B-B14F-4D97-AF65-F5344CB8AC3E}">
        <p14:creationId xmlns:p14="http://schemas.microsoft.com/office/powerpoint/2010/main" val="43474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DFB5B-2899-DBB1-1D41-86C38A688221}"/>
            </a:ext>
          </a:extLst>
        </p:cNvPr>
        <p:cNvGrpSpPr/>
        <p:nvPr/>
      </p:nvGrpSpPr>
      <p:grpSpPr>
        <a:xfrm>
          <a:off x="0" y="0"/>
          <a:ext cx="0" cy="0"/>
          <a:chOff x="0" y="0"/>
          <a:chExt cx="0" cy="0"/>
        </a:xfrm>
      </p:grpSpPr>
      <p:sp>
        <p:nvSpPr>
          <p:cNvPr id="22" name="Google Shape;323;g11b9c1e678f_0_40">
            <a:extLst>
              <a:ext uri="{FF2B5EF4-FFF2-40B4-BE49-F238E27FC236}">
                <a16:creationId xmlns:a16="http://schemas.microsoft.com/office/drawing/2014/main" id="{21CD4C4D-7B58-F63F-ADF6-187DF6C551DD}"/>
              </a:ext>
            </a:extLst>
          </p:cNvPr>
          <p:cNvSpPr txBox="1"/>
          <p:nvPr/>
        </p:nvSpPr>
        <p:spPr>
          <a:xfrm>
            <a:off x="838200" y="-16939"/>
            <a:ext cx="10515600" cy="931340"/>
          </a:xfrm>
          <a:prstGeom prst="rect">
            <a:avLst/>
          </a:prstGeom>
        </p:spPr>
        <p:txBody>
          <a:bodyPr spcFirstLastPara="1" vert="horz" lIns="91440" tIns="45720" rIns="91440" bIns="45720" rtlCol="0" anchor="ctr" anchorCtr="0">
            <a:normAutofit/>
          </a:bodyPr>
          <a:lstStyle/>
          <a:p>
            <a:pPr marL="0" marR="0" lvl="0" indent="0" defTabSz="914400">
              <a:lnSpc>
                <a:spcPct val="90000"/>
              </a:lnSpc>
              <a:spcBef>
                <a:spcPct val="0"/>
              </a:spcBef>
              <a:spcAft>
                <a:spcPts val="600"/>
              </a:spcAft>
            </a:pPr>
            <a:r>
              <a:rPr lang="en-US" sz="2800" b="1">
                <a:solidFill>
                  <a:schemeClr val="bg1"/>
                </a:solidFill>
                <a:latin typeface="Arial" panose="020B0604020202020204" pitchFamily="34" charset="0"/>
                <a:ea typeface="+mj-ea"/>
                <a:cs typeface="Arial" panose="020B0604020202020204" pitchFamily="34" charset="0"/>
              </a:rPr>
              <a:t>Control Effectiveness Evaluation</a:t>
            </a:r>
            <a:endParaRPr lang="en-US" sz="3200" b="1" kern="1200">
              <a:solidFill>
                <a:schemeClr val="bg1"/>
              </a:solidFill>
              <a:latin typeface="Arial" panose="020B0604020202020204" pitchFamily="34" charset="0"/>
              <a:ea typeface="+mj-ea"/>
              <a:cs typeface="Arial" panose="020B0604020202020204" pitchFamily="34" charset="0"/>
            </a:endParaRPr>
          </a:p>
        </p:txBody>
      </p:sp>
      <p:sp>
        <p:nvSpPr>
          <p:cNvPr id="27" name="Content Placeholder 2">
            <a:extLst>
              <a:ext uri="{FF2B5EF4-FFF2-40B4-BE49-F238E27FC236}">
                <a16:creationId xmlns:a16="http://schemas.microsoft.com/office/drawing/2014/main" id="{9FB77C9B-27F7-303D-4F70-D19FEE86F2A5}"/>
              </a:ext>
            </a:extLst>
          </p:cNvPr>
          <p:cNvSpPr>
            <a:spLocks noGrp="1"/>
          </p:cNvSpPr>
          <p:nvPr>
            <p:ph sz="half" idx="1"/>
          </p:nvPr>
        </p:nvSpPr>
        <p:spPr>
          <a:xfrm>
            <a:off x="838200" y="1825625"/>
            <a:ext cx="10694158" cy="4351338"/>
          </a:xfrm>
        </p:spPr>
        <p:txBody>
          <a:bodyPr>
            <a:normAutofit/>
          </a:bodyPr>
          <a:lstStyle/>
          <a:p>
            <a:endParaRPr lang="en-US" sz="2200">
              <a:solidFill>
                <a:srgbClr val="000000"/>
              </a:solidFill>
            </a:endParaRPr>
          </a:p>
        </p:txBody>
      </p:sp>
      <p:sp>
        <p:nvSpPr>
          <p:cNvPr id="25" name="Slide Number Placeholder 4">
            <a:extLst>
              <a:ext uri="{FF2B5EF4-FFF2-40B4-BE49-F238E27FC236}">
                <a16:creationId xmlns:a16="http://schemas.microsoft.com/office/drawing/2014/main" id="{5BC7162A-AD0C-744C-08A8-E4484F031A99}"/>
              </a:ext>
            </a:extLst>
          </p:cNvPr>
          <p:cNvSpPr>
            <a:spLocks noGrp="1"/>
          </p:cNvSpPr>
          <p:nvPr>
            <p:ph type="sldNum" sz="quarter" idx="12"/>
          </p:nvPr>
        </p:nvSpPr>
        <p:spPr>
          <a:xfrm>
            <a:off x="9307287" y="6193903"/>
            <a:ext cx="2743200" cy="664097"/>
          </a:xfrm>
        </p:spPr>
        <p:txBody>
          <a:bodyPr/>
          <a:lstStyle/>
          <a:p>
            <a:pPr>
              <a:spcAft>
                <a:spcPts val="600"/>
              </a:spcAft>
            </a:pPr>
            <a:fld id="{F5893E90-E695-544B-BB83-59E66FD00CB4}" type="slidenum">
              <a:rPr lang="en-US" smtClean="0"/>
              <a:pPr>
                <a:spcAft>
                  <a:spcPts val="600"/>
                </a:spcAft>
              </a:pPr>
              <a:t>9</a:t>
            </a:fld>
            <a:endParaRPr lang="en-US"/>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D61DC33D-3152-C198-E18C-4E5F16B5772A}"/>
                  </a:ext>
                </a:extLst>
              </p:cNvPr>
              <p:cNvGraphicFramePr>
                <a:graphicFrameLocks noGrp="1"/>
              </p:cNvGraphicFramePr>
              <p:nvPr>
                <p:extLst>
                  <p:ext uri="{D42A27DB-BD31-4B8C-83A1-F6EECF244321}">
                    <p14:modId xmlns:p14="http://schemas.microsoft.com/office/powerpoint/2010/main" val="1875898960"/>
                  </p:ext>
                </p:extLst>
              </p:nvPr>
            </p:nvGraphicFramePr>
            <p:xfrm>
              <a:off x="1252330" y="2756894"/>
              <a:ext cx="9491871" cy="2245995"/>
            </p:xfrm>
            <a:graphic>
              <a:graphicData uri="http://schemas.openxmlformats.org/drawingml/2006/table">
                <a:tbl>
                  <a:tblPr firstRow="1" bandRow="1">
                    <a:tableStyleId>{00A15C55-8517-42AA-B614-E9B94910E393}</a:tableStyleId>
                  </a:tblPr>
                  <a:tblGrid>
                    <a:gridCol w="3503856">
                      <a:extLst>
                        <a:ext uri="{9D8B030D-6E8A-4147-A177-3AD203B41FA5}">
                          <a16:colId xmlns:a16="http://schemas.microsoft.com/office/drawing/2014/main" val="2000017330"/>
                        </a:ext>
                      </a:extLst>
                    </a:gridCol>
                    <a:gridCol w="1406075">
                      <a:extLst>
                        <a:ext uri="{9D8B030D-6E8A-4147-A177-3AD203B41FA5}">
                          <a16:colId xmlns:a16="http://schemas.microsoft.com/office/drawing/2014/main" val="2643353983"/>
                        </a:ext>
                      </a:extLst>
                    </a:gridCol>
                    <a:gridCol w="1480930">
                      <a:extLst>
                        <a:ext uri="{9D8B030D-6E8A-4147-A177-3AD203B41FA5}">
                          <a16:colId xmlns:a16="http://schemas.microsoft.com/office/drawing/2014/main" val="3649292111"/>
                        </a:ext>
                      </a:extLst>
                    </a:gridCol>
                    <a:gridCol w="1639957">
                      <a:extLst>
                        <a:ext uri="{9D8B030D-6E8A-4147-A177-3AD203B41FA5}">
                          <a16:colId xmlns:a16="http://schemas.microsoft.com/office/drawing/2014/main" val="2626034475"/>
                        </a:ext>
                      </a:extLst>
                    </a:gridCol>
                    <a:gridCol w="1461053">
                      <a:extLst>
                        <a:ext uri="{9D8B030D-6E8A-4147-A177-3AD203B41FA5}">
                          <a16:colId xmlns:a16="http://schemas.microsoft.com/office/drawing/2014/main" val="4123075331"/>
                        </a:ext>
                      </a:extLst>
                    </a:gridCol>
                  </a:tblGrid>
                  <a:tr h="347550">
                    <a:tc>
                      <a:txBody>
                        <a:bodyPr/>
                        <a:lstStyle/>
                        <a:p>
                          <a:r>
                            <a:rPr lang="en-US"/>
                            <a:t>Put out the fire</a:t>
                          </a:r>
                        </a:p>
                      </a:txBody>
                      <a:tcPr>
                        <a:solidFill>
                          <a:srgbClr val="D4A316"/>
                        </a:solidFill>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𝒂𝒗𝒂𝒊𝒍𝒂𝒃𝒍𝒆</m:t>
                                    </m:r>
                                  </m:sub>
                                </m:sSub>
                              </m:oMath>
                            </m:oMathPara>
                          </a14:m>
                          <a:endParaRPr lang="en-US"/>
                        </a:p>
                      </a:txBody>
                      <a:tcPr>
                        <a:solidFill>
                          <a:srgbClr val="D4A316"/>
                        </a:solidFill>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𝒅𝒆𝒔𝒊𝒈𝒏</m:t>
                                    </m:r>
                                  </m:sub>
                                </m:sSub>
                              </m:oMath>
                            </m:oMathPara>
                          </a14:m>
                          <a:endParaRPr lang="en-US"/>
                        </a:p>
                      </a:txBody>
                      <a:tcPr>
                        <a:solidFill>
                          <a:srgbClr val="D4A316"/>
                        </a:solidFill>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𝒊𝒎𝒑𝒍𝒆𝒎𝒆𝒏𝒕𝒂𝒕𝒊𝒐𝒏</m:t>
                                    </m:r>
                                  </m:sub>
                                </m:sSub>
                              </m:oMath>
                            </m:oMathPara>
                          </a14:m>
                          <a:endParaRPr lang="en-US"/>
                        </a:p>
                      </a:txBody>
                      <a:tcPr>
                        <a:solidFill>
                          <a:srgbClr val="D4A316"/>
                        </a:solidFill>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𝑴</m:t>
                                    </m:r>
                                  </m:e>
                                  <m:sub>
                                    <m:r>
                                      <a:rPr lang="en-US" b="1" i="1" smtClean="0">
                                        <a:latin typeface="Cambria Math" panose="02040503050406030204" pitchFamily="18" charset="0"/>
                                      </a:rPr>
                                      <m:t>𝒓𝒆𝒔𝒑𝒐𝒏𝒔𝒆</m:t>
                                    </m:r>
                                  </m:sub>
                                </m:sSub>
                              </m:oMath>
                            </m:oMathPara>
                          </a14:m>
                          <a:endParaRPr lang="en-US"/>
                        </a:p>
                      </a:txBody>
                      <a:tcPr>
                        <a:solidFill>
                          <a:srgbClr val="D4A316"/>
                        </a:solidFill>
                      </a:tcPr>
                    </a:tc>
                    <a:extLst>
                      <a:ext uri="{0D108BD9-81ED-4DB2-BD59-A6C34878D82A}">
                        <a16:rowId xmlns:a16="http://schemas.microsoft.com/office/drawing/2014/main" val="3056917225"/>
                      </a:ext>
                    </a:extLst>
                  </a:tr>
                  <a:tr h="370840">
                    <a:tc>
                      <a:txBody>
                        <a:bodyPr/>
                        <a:lstStyle/>
                        <a:p>
                          <a:r>
                            <a:rPr lang="en-US"/>
                            <a:t>Automatic fire suppression system</a:t>
                          </a:r>
                        </a:p>
                      </a:txBody>
                      <a:tcPr>
                        <a:solidFill>
                          <a:srgbClr val="FFECE1"/>
                        </a:solidFill>
                      </a:tcPr>
                    </a:tc>
                    <a:tc>
                      <a:txBody>
                        <a:bodyPr/>
                        <a:lstStyle/>
                        <a:p>
                          <a:pPr algn="ctr"/>
                          <a:r>
                            <a:rPr lang="en-US"/>
                            <a:t>0.95</a:t>
                          </a:r>
                        </a:p>
                      </a:txBody>
                      <a:tcPr>
                        <a:solidFill>
                          <a:srgbClr val="00B050"/>
                        </a:solidFill>
                      </a:tcPr>
                    </a:tc>
                    <a:tc>
                      <a:txBody>
                        <a:bodyPr/>
                        <a:lstStyle/>
                        <a:p>
                          <a:pPr algn="ctr"/>
                          <a:r>
                            <a:rPr lang="en-US"/>
                            <a:t>0.9</a:t>
                          </a:r>
                        </a:p>
                      </a:txBody>
                      <a:tcPr>
                        <a:solidFill>
                          <a:srgbClr val="00B050"/>
                        </a:solidFill>
                      </a:tcPr>
                    </a:tc>
                    <a:tc>
                      <a:txBody>
                        <a:bodyPr/>
                        <a:lstStyle/>
                        <a:p>
                          <a:pPr algn="ctr"/>
                          <a:r>
                            <a:rPr lang="en-US"/>
                            <a:t>0.95</a:t>
                          </a:r>
                        </a:p>
                      </a:txBody>
                      <a:tcPr>
                        <a:solidFill>
                          <a:srgbClr val="00B050"/>
                        </a:solidFill>
                      </a:tcPr>
                    </a:tc>
                    <a:tc>
                      <a:txBody>
                        <a:bodyPr/>
                        <a:lstStyle/>
                        <a:p>
                          <a:pPr algn="ctr"/>
                          <a:r>
                            <a:rPr lang="en-US"/>
                            <a:t>0.9</a:t>
                          </a:r>
                        </a:p>
                      </a:txBody>
                      <a:tcPr>
                        <a:solidFill>
                          <a:srgbClr val="00B050"/>
                        </a:solidFill>
                      </a:tcPr>
                    </a:tc>
                    <a:extLst>
                      <a:ext uri="{0D108BD9-81ED-4DB2-BD59-A6C34878D82A}">
                        <a16:rowId xmlns:a16="http://schemas.microsoft.com/office/drawing/2014/main" val="4118751621"/>
                      </a:ext>
                    </a:extLst>
                  </a:tr>
                  <a:tr h="370840">
                    <a:tc>
                      <a:txBody>
                        <a:bodyPr/>
                        <a:lstStyle/>
                        <a:p>
                          <a:r>
                            <a:rPr lang="en-US"/>
                            <a:t>Human uses fire extinguisher</a:t>
                          </a:r>
                        </a:p>
                      </a:txBody>
                      <a:tcPr>
                        <a:solidFill>
                          <a:srgbClr val="FFECE1"/>
                        </a:solidFill>
                      </a:tcPr>
                    </a:tc>
                    <a:tc>
                      <a:txBody>
                        <a:bodyPr/>
                        <a:lstStyle/>
                        <a:p>
                          <a:pPr algn="ctr"/>
                          <a:r>
                            <a:rPr lang="en-US"/>
                            <a:t>0.4</a:t>
                          </a:r>
                        </a:p>
                      </a:txBody>
                      <a:tcPr>
                        <a:solidFill>
                          <a:srgbClr val="FFC000"/>
                        </a:solidFill>
                      </a:tcPr>
                    </a:tc>
                    <a:tc>
                      <a:txBody>
                        <a:bodyPr/>
                        <a:lstStyle/>
                        <a:p>
                          <a:pPr algn="ctr"/>
                          <a:r>
                            <a:rPr lang="en-US"/>
                            <a:t>0.7</a:t>
                          </a:r>
                        </a:p>
                      </a:txBody>
                      <a:tcPr>
                        <a:solidFill>
                          <a:srgbClr val="00B050"/>
                        </a:solidFill>
                      </a:tcPr>
                    </a:tc>
                    <a:tc>
                      <a:txBody>
                        <a:bodyPr/>
                        <a:lstStyle/>
                        <a:p>
                          <a:pPr algn="ctr"/>
                          <a:r>
                            <a:rPr lang="en-US"/>
                            <a:t>0.9</a:t>
                          </a:r>
                        </a:p>
                      </a:txBody>
                      <a:tcPr>
                        <a:solidFill>
                          <a:srgbClr val="00B050"/>
                        </a:solidFill>
                      </a:tcPr>
                    </a:tc>
                    <a:tc>
                      <a:txBody>
                        <a:bodyPr/>
                        <a:lstStyle/>
                        <a:p>
                          <a:pPr algn="ctr"/>
                          <a:r>
                            <a:rPr lang="en-US"/>
                            <a:t>0.5</a:t>
                          </a:r>
                        </a:p>
                      </a:txBody>
                      <a:tcPr>
                        <a:solidFill>
                          <a:srgbClr val="FFC000"/>
                        </a:solidFill>
                      </a:tcPr>
                    </a:tc>
                    <a:extLst>
                      <a:ext uri="{0D108BD9-81ED-4DB2-BD59-A6C34878D82A}">
                        <a16:rowId xmlns:a16="http://schemas.microsoft.com/office/drawing/2014/main" val="90146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uses fire blanket</a:t>
                          </a:r>
                        </a:p>
                      </a:txBody>
                      <a:tcPr>
                        <a:solidFill>
                          <a:srgbClr val="FFECE1"/>
                        </a:solidFill>
                      </a:tcPr>
                    </a:tc>
                    <a:tc>
                      <a:txBody>
                        <a:bodyPr/>
                        <a:lstStyle/>
                        <a:p>
                          <a:pPr algn="ctr"/>
                          <a:r>
                            <a:rPr lang="en-US"/>
                            <a:t>0.4</a:t>
                          </a:r>
                        </a:p>
                      </a:txBody>
                      <a:tcPr>
                        <a:solidFill>
                          <a:srgbClr val="FFC000"/>
                        </a:solidFill>
                      </a:tcPr>
                    </a:tc>
                    <a:tc>
                      <a:txBody>
                        <a:bodyPr/>
                        <a:lstStyle/>
                        <a:p>
                          <a:pPr algn="ctr"/>
                          <a:r>
                            <a:rPr lang="en-US"/>
                            <a:t>0.8</a:t>
                          </a:r>
                        </a:p>
                      </a:txBody>
                      <a:tcPr>
                        <a:solidFill>
                          <a:srgbClr val="00B050"/>
                        </a:solidFill>
                      </a:tcPr>
                    </a:tc>
                    <a:tc>
                      <a:txBody>
                        <a:bodyPr/>
                        <a:lstStyle/>
                        <a:p>
                          <a:pPr algn="ctr"/>
                          <a:r>
                            <a:rPr lang="en-US"/>
                            <a:t>0.9</a:t>
                          </a:r>
                        </a:p>
                      </a:txBody>
                      <a:tcPr>
                        <a:solidFill>
                          <a:srgbClr val="00B050"/>
                        </a:solidFill>
                      </a:tcPr>
                    </a:tc>
                    <a:tc>
                      <a:txBody>
                        <a:bodyPr/>
                        <a:lstStyle/>
                        <a:p>
                          <a:pPr algn="ctr"/>
                          <a:r>
                            <a:rPr lang="en-US"/>
                            <a:t>0.5</a:t>
                          </a:r>
                        </a:p>
                      </a:txBody>
                      <a:tcPr>
                        <a:solidFill>
                          <a:srgbClr val="FFC000"/>
                        </a:solidFill>
                      </a:tcPr>
                    </a:tc>
                    <a:extLst>
                      <a:ext uri="{0D108BD9-81ED-4DB2-BD59-A6C34878D82A}">
                        <a16:rowId xmlns:a16="http://schemas.microsoft.com/office/drawing/2014/main" val="52817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extinguisher</a:t>
                          </a:r>
                        </a:p>
                      </a:txBody>
                      <a:tcPr>
                        <a:solidFill>
                          <a:srgbClr val="FFECE1"/>
                        </a:solidFill>
                      </a:tcPr>
                    </a:tc>
                    <a:tc>
                      <a:txBody>
                        <a:bodyPr/>
                        <a:lstStyle/>
                        <a:p>
                          <a:pPr algn="ctr"/>
                          <a:r>
                            <a:rPr lang="en-US"/>
                            <a:t>0.7</a:t>
                          </a:r>
                        </a:p>
                      </a:txBody>
                      <a:tcPr>
                        <a:solidFill>
                          <a:srgbClr val="00B050"/>
                        </a:solidFill>
                      </a:tcPr>
                    </a:tc>
                    <a:tc>
                      <a:txBody>
                        <a:bodyPr/>
                        <a:lstStyle/>
                        <a:p>
                          <a:pPr algn="ctr"/>
                          <a:r>
                            <a:rPr lang="en-US"/>
                            <a:t>0.7</a:t>
                          </a:r>
                        </a:p>
                      </a:txBody>
                      <a:tcPr>
                        <a:solidFill>
                          <a:srgbClr val="00B050"/>
                        </a:solidFill>
                      </a:tcPr>
                    </a:tc>
                    <a:tc>
                      <a:txBody>
                        <a:bodyPr/>
                        <a:lstStyle/>
                        <a:p>
                          <a:pPr algn="ctr"/>
                          <a:r>
                            <a:rPr lang="en-US"/>
                            <a:t>0.8</a:t>
                          </a:r>
                        </a:p>
                      </a:txBody>
                      <a:tcPr>
                        <a:solidFill>
                          <a:srgbClr val="00B050"/>
                        </a:solidFill>
                      </a:tcPr>
                    </a:tc>
                    <a:tc>
                      <a:txBody>
                        <a:bodyPr/>
                        <a:lstStyle/>
                        <a:p>
                          <a:pPr algn="ctr"/>
                          <a:r>
                            <a:rPr lang="en-US"/>
                            <a:t>0.6</a:t>
                          </a:r>
                        </a:p>
                      </a:txBody>
                      <a:tcPr>
                        <a:solidFill>
                          <a:srgbClr val="FFC000"/>
                        </a:solidFill>
                      </a:tcPr>
                    </a:tc>
                    <a:extLst>
                      <a:ext uri="{0D108BD9-81ED-4DB2-BD59-A6C34878D82A}">
                        <a16:rowId xmlns:a16="http://schemas.microsoft.com/office/drawing/2014/main" val="759164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blanket</a:t>
                          </a:r>
                        </a:p>
                      </a:txBody>
                      <a:tcPr>
                        <a:solidFill>
                          <a:srgbClr val="FFECE1"/>
                        </a:solidFill>
                      </a:tcPr>
                    </a:tc>
                    <a:tc>
                      <a:txBody>
                        <a:bodyPr/>
                        <a:lstStyle/>
                        <a:p>
                          <a:pPr algn="ctr"/>
                          <a:r>
                            <a:rPr lang="en-US"/>
                            <a:t>0.7</a:t>
                          </a:r>
                        </a:p>
                      </a:txBody>
                      <a:tcPr>
                        <a:solidFill>
                          <a:srgbClr val="00B050"/>
                        </a:solidFill>
                      </a:tcPr>
                    </a:tc>
                    <a:tc>
                      <a:txBody>
                        <a:bodyPr/>
                        <a:lstStyle/>
                        <a:p>
                          <a:pPr algn="ctr"/>
                          <a:r>
                            <a:rPr lang="en-US"/>
                            <a:t>0.8</a:t>
                          </a:r>
                        </a:p>
                      </a:txBody>
                      <a:tcPr>
                        <a:solidFill>
                          <a:srgbClr val="00B050"/>
                        </a:solidFill>
                      </a:tcPr>
                    </a:tc>
                    <a:tc>
                      <a:txBody>
                        <a:bodyPr/>
                        <a:lstStyle/>
                        <a:p>
                          <a:pPr algn="ctr"/>
                          <a:r>
                            <a:rPr lang="en-US"/>
                            <a:t>0.3</a:t>
                          </a:r>
                        </a:p>
                      </a:txBody>
                      <a:tcPr>
                        <a:solidFill>
                          <a:srgbClr val="FF0000"/>
                        </a:solidFill>
                      </a:tcPr>
                    </a:tc>
                    <a:tc>
                      <a:txBody>
                        <a:bodyPr/>
                        <a:lstStyle/>
                        <a:p>
                          <a:pPr algn="ctr"/>
                          <a:r>
                            <a:rPr lang="en-US"/>
                            <a:t>0.6</a:t>
                          </a:r>
                        </a:p>
                      </a:txBody>
                      <a:tcPr>
                        <a:solidFill>
                          <a:srgbClr val="FFC000"/>
                        </a:solidFill>
                      </a:tcPr>
                    </a:tc>
                    <a:extLst>
                      <a:ext uri="{0D108BD9-81ED-4DB2-BD59-A6C34878D82A}">
                        <a16:rowId xmlns:a16="http://schemas.microsoft.com/office/drawing/2014/main" val="3971598293"/>
                      </a:ext>
                    </a:extLst>
                  </a:tr>
                </a:tbl>
              </a:graphicData>
            </a:graphic>
          </p:graphicFrame>
        </mc:Choice>
        <mc:Fallback>
          <p:graphicFrame>
            <p:nvGraphicFramePr>
              <p:cNvPr id="4" name="Table 3">
                <a:extLst>
                  <a:ext uri="{FF2B5EF4-FFF2-40B4-BE49-F238E27FC236}">
                    <a16:creationId xmlns:a16="http://schemas.microsoft.com/office/drawing/2014/main" id="{D61DC33D-3152-C198-E18C-4E5F16B5772A}"/>
                  </a:ext>
                </a:extLst>
              </p:cNvPr>
              <p:cNvGraphicFramePr>
                <a:graphicFrameLocks noGrp="1"/>
              </p:cNvGraphicFramePr>
              <p:nvPr>
                <p:extLst>
                  <p:ext uri="{D42A27DB-BD31-4B8C-83A1-F6EECF244321}">
                    <p14:modId xmlns:p14="http://schemas.microsoft.com/office/powerpoint/2010/main" val="1875898960"/>
                  </p:ext>
                </p:extLst>
              </p:nvPr>
            </p:nvGraphicFramePr>
            <p:xfrm>
              <a:off x="1252330" y="2756894"/>
              <a:ext cx="9491871" cy="2245995"/>
            </p:xfrm>
            <a:graphic>
              <a:graphicData uri="http://schemas.openxmlformats.org/drawingml/2006/table">
                <a:tbl>
                  <a:tblPr firstRow="1" bandRow="1">
                    <a:tableStyleId>{00A15C55-8517-42AA-B614-E9B94910E393}</a:tableStyleId>
                  </a:tblPr>
                  <a:tblGrid>
                    <a:gridCol w="3503856">
                      <a:extLst>
                        <a:ext uri="{9D8B030D-6E8A-4147-A177-3AD203B41FA5}">
                          <a16:colId xmlns:a16="http://schemas.microsoft.com/office/drawing/2014/main" val="2000017330"/>
                        </a:ext>
                      </a:extLst>
                    </a:gridCol>
                    <a:gridCol w="1406075">
                      <a:extLst>
                        <a:ext uri="{9D8B030D-6E8A-4147-A177-3AD203B41FA5}">
                          <a16:colId xmlns:a16="http://schemas.microsoft.com/office/drawing/2014/main" val="2643353983"/>
                        </a:ext>
                      </a:extLst>
                    </a:gridCol>
                    <a:gridCol w="1480930">
                      <a:extLst>
                        <a:ext uri="{9D8B030D-6E8A-4147-A177-3AD203B41FA5}">
                          <a16:colId xmlns:a16="http://schemas.microsoft.com/office/drawing/2014/main" val="3649292111"/>
                        </a:ext>
                      </a:extLst>
                    </a:gridCol>
                    <a:gridCol w="1639957">
                      <a:extLst>
                        <a:ext uri="{9D8B030D-6E8A-4147-A177-3AD203B41FA5}">
                          <a16:colId xmlns:a16="http://schemas.microsoft.com/office/drawing/2014/main" val="2626034475"/>
                        </a:ext>
                      </a:extLst>
                    </a:gridCol>
                    <a:gridCol w="1461053">
                      <a:extLst>
                        <a:ext uri="{9D8B030D-6E8A-4147-A177-3AD203B41FA5}">
                          <a16:colId xmlns:a16="http://schemas.microsoft.com/office/drawing/2014/main" val="4123075331"/>
                        </a:ext>
                      </a:extLst>
                    </a:gridCol>
                  </a:tblGrid>
                  <a:tr h="391795">
                    <a:tc>
                      <a:txBody>
                        <a:bodyPr/>
                        <a:lstStyle/>
                        <a:p>
                          <a:r>
                            <a:rPr lang="en-US"/>
                            <a:t>Put out the fire</a:t>
                          </a:r>
                        </a:p>
                      </a:txBody>
                      <a:tcPr>
                        <a:solidFill>
                          <a:srgbClr val="D4A316"/>
                        </a:solidFill>
                      </a:tcPr>
                    </a:tc>
                    <a:tc>
                      <a:txBody>
                        <a:bodyPr/>
                        <a:lstStyle/>
                        <a:p>
                          <a:endParaRPr lang="en-US"/>
                        </a:p>
                      </a:txBody>
                      <a:tcPr>
                        <a:blipFill>
                          <a:blip r:embed="rId4"/>
                          <a:stretch>
                            <a:fillRect l="-249550" t="-6452" r="-327928" b="-496774"/>
                          </a:stretch>
                        </a:blipFill>
                      </a:tcPr>
                    </a:tc>
                    <a:tc>
                      <a:txBody>
                        <a:bodyPr/>
                        <a:lstStyle/>
                        <a:p>
                          <a:endParaRPr lang="en-US"/>
                        </a:p>
                      </a:txBody>
                      <a:tcPr>
                        <a:blipFill>
                          <a:blip r:embed="rId4"/>
                          <a:stretch>
                            <a:fillRect l="-331624" t="-6452" r="-211111" b="-496774"/>
                          </a:stretch>
                        </a:blipFill>
                      </a:tcPr>
                    </a:tc>
                    <a:tc>
                      <a:txBody>
                        <a:bodyPr/>
                        <a:lstStyle/>
                        <a:p>
                          <a:endParaRPr lang="en-US"/>
                        </a:p>
                      </a:txBody>
                      <a:tcPr>
                        <a:blipFill>
                          <a:blip r:embed="rId4"/>
                          <a:stretch>
                            <a:fillRect l="-388462" t="-6452" r="-90000" b="-496774"/>
                          </a:stretch>
                        </a:blipFill>
                      </a:tcPr>
                    </a:tc>
                    <a:tc>
                      <a:txBody>
                        <a:bodyPr/>
                        <a:lstStyle/>
                        <a:p>
                          <a:endParaRPr lang="en-US"/>
                        </a:p>
                      </a:txBody>
                      <a:tcPr>
                        <a:blipFill>
                          <a:blip r:embed="rId4"/>
                          <a:stretch>
                            <a:fillRect l="-552174" t="-6452" r="-1739" b="-496774"/>
                          </a:stretch>
                        </a:blipFill>
                      </a:tcPr>
                    </a:tc>
                    <a:extLst>
                      <a:ext uri="{0D108BD9-81ED-4DB2-BD59-A6C34878D82A}">
                        <a16:rowId xmlns:a16="http://schemas.microsoft.com/office/drawing/2014/main" val="3056917225"/>
                      </a:ext>
                    </a:extLst>
                  </a:tr>
                  <a:tr h="370840">
                    <a:tc>
                      <a:txBody>
                        <a:bodyPr/>
                        <a:lstStyle/>
                        <a:p>
                          <a:r>
                            <a:rPr lang="en-US"/>
                            <a:t>Automatic fire suppression system</a:t>
                          </a:r>
                        </a:p>
                      </a:txBody>
                      <a:tcPr>
                        <a:solidFill>
                          <a:srgbClr val="FFECE1"/>
                        </a:solidFill>
                      </a:tcPr>
                    </a:tc>
                    <a:tc>
                      <a:txBody>
                        <a:bodyPr/>
                        <a:lstStyle/>
                        <a:p>
                          <a:pPr algn="ctr"/>
                          <a:r>
                            <a:rPr lang="en-US"/>
                            <a:t>0.95</a:t>
                          </a:r>
                        </a:p>
                      </a:txBody>
                      <a:tcPr>
                        <a:solidFill>
                          <a:srgbClr val="00B050"/>
                        </a:solidFill>
                      </a:tcPr>
                    </a:tc>
                    <a:tc>
                      <a:txBody>
                        <a:bodyPr/>
                        <a:lstStyle/>
                        <a:p>
                          <a:pPr algn="ctr"/>
                          <a:r>
                            <a:rPr lang="en-US"/>
                            <a:t>0.9</a:t>
                          </a:r>
                        </a:p>
                      </a:txBody>
                      <a:tcPr>
                        <a:solidFill>
                          <a:srgbClr val="00B050"/>
                        </a:solidFill>
                      </a:tcPr>
                    </a:tc>
                    <a:tc>
                      <a:txBody>
                        <a:bodyPr/>
                        <a:lstStyle/>
                        <a:p>
                          <a:pPr algn="ctr"/>
                          <a:r>
                            <a:rPr lang="en-US"/>
                            <a:t>0.95</a:t>
                          </a:r>
                        </a:p>
                      </a:txBody>
                      <a:tcPr>
                        <a:solidFill>
                          <a:srgbClr val="00B050"/>
                        </a:solidFill>
                      </a:tcPr>
                    </a:tc>
                    <a:tc>
                      <a:txBody>
                        <a:bodyPr/>
                        <a:lstStyle/>
                        <a:p>
                          <a:pPr algn="ctr"/>
                          <a:r>
                            <a:rPr lang="en-US"/>
                            <a:t>0.9</a:t>
                          </a:r>
                        </a:p>
                      </a:txBody>
                      <a:tcPr>
                        <a:solidFill>
                          <a:srgbClr val="00B050"/>
                        </a:solidFill>
                      </a:tcPr>
                    </a:tc>
                    <a:extLst>
                      <a:ext uri="{0D108BD9-81ED-4DB2-BD59-A6C34878D82A}">
                        <a16:rowId xmlns:a16="http://schemas.microsoft.com/office/drawing/2014/main" val="4118751621"/>
                      </a:ext>
                    </a:extLst>
                  </a:tr>
                  <a:tr h="370840">
                    <a:tc>
                      <a:txBody>
                        <a:bodyPr/>
                        <a:lstStyle/>
                        <a:p>
                          <a:r>
                            <a:rPr lang="en-US"/>
                            <a:t>Human uses fire extinguisher</a:t>
                          </a:r>
                        </a:p>
                      </a:txBody>
                      <a:tcPr>
                        <a:solidFill>
                          <a:srgbClr val="FFECE1"/>
                        </a:solidFill>
                      </a:tcPr>
                    </a:tc>
                    <a:tc>
                      <a:txBody>
                        <a:bodyPr/>
                        <a:lstStyle/>
                        <a:p>
                          <a:pPr algn="ctr"/>
                          <a:r>
                            <a:rPr lang="en-US"/>
                            <a:t>0.4</a:t>
                          </a:r>
                        </a:p>
                      </a:txBody>
                      <a:tcPr>
                        <a:solidFill>
                          <a:srgbClr val="FFC000"/>
                        </a:solidFill>
                      </a:tcPr>
                    </a:tc>
                    <a:tc>
                      <a:txBody>
                        <a:bodyPr/>
                        <a:lstStyle/>
                        <a:p>
                          <a:pPr algn="ctr"/>
                          <a:r>
                            <a:rPr lang="en-US"/>
                            <a:t>0.7</a:t>
                          </a:r>
                        </a:p>
                      </a:txBody>
                      <a:tcPr>
                        <a:solidFill>
                          <a:srgbClr val="00B050"/>
                        </a:solidFill>
                      </a:tcPr>
                    </a:tc>
                    <a:tc>
                      <a:txBody>
                        <a:bodyPr/>
                        <a:lstStyle/>
                        <a:p>
                          <a:pPr algn="ctr"/>
                          <a:r>
                            <a:rPr lang="en-US"/>
                            <a:t>0.9</a:t>
                          </a:r>
                        </a:p>
                      </a:txBody>
                      <a:tcPr>
                        <a:solidFill>
                          <a:srgbClr val="00B050"/>
                        </a:solidFill>
                      </a:tcPr>
                    </a:tc>
                    <a:tc>
                      <a:txBody>
                        <a:bodyPr/>
                        <a:lstStyle/>
                        <a:p>
                          <a:pPr algn="ctr"/>
                          <a:r>
                            <a:rPr lang="en-US"/>
                            <a:t>0.5</a:t>
                          </a:r>
                        </a:p>
                      </a:txBody>
                      <a:tcPr>
                        <a:solidFill>
                          <a:srgbClr val="FFC000"/>
                        </a:solidFill>
                      </a:tcPr>
                    </a:tc>
                    <a:extLst>
                      <a:ext uri="{0D108BD9-81ED-4DB2-BD59-A6C34878D82A}">
                        <a16:rowId xmlns:a16="http://schemas.microsoft.com/office/drawing/2014/main" val="90146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Human uses fire blanket</a:t>
                          </a:r>
                        </a:p>
                      </a:txBody>
                      <a:tcPr>
                        <a:solidFill>
                          <a:srgbClr val="FFECE1"/>
                        </a:solidFill>
                      </a:tcPr>
                    </a:tc>
                    <a:tc>
                      <a:txBody>
                        <a:bodyPr/>
                        <a:lstStyle/>
                        <a:p>
                          <a:pPr algn="ctr"/>
                          <a:r>
                            <a:rPr lang="en-US"/>
                            <a:t>0.4</a:t>
                          </a:r>
                        </a:p>
                      </a:txBody>
                      <a:tcPr>
                        <a:solidFill>
                          <a:srgbClr val="FFC000"/>
                        </a:solidFill>
                      </a:tcPr>
                    </a:tc>
                    <a:tc>
                      <a:txBody>
                        <a:bodyPr/>
                        <a:lstStyle/>
                        <a:p>
                          <a:pPr algn="ctr"/>
                          <a:r>
                            <a:rPr lang="en-US"/>
                            <a:t>0.8</a:t>
                          </a:r>
                        </a:p>
                      </a:txBody>
                      <a:tcPr>
                        <a:solidFill>
                          <a:srgbClr val="00B050"/>
                        </a:solidFill>
                      </a:tcPr>
                    </a:tc>
                    <a:tc>
                      <a:txBody>
                        <a:bodyPr/>
                        <a:lstStyle/>
                        <a:p>
                          <a:pPr algn="ctr"/>
                          <a:r>
                            <a:rPr lang="en-US"/>
                            <a:t>0.9</a:t>
                          </a:r>
                        </a:p>
                      </a:txBody>
                      <a:tcPr>
                        <a:solidFill>
                          <a:srgbClr val="00B050"/>
                        </a:solidFill>
                      </a:tcPr>
                    </a:tc>
                    <a:tc>
                      <a:txBody>
                        <a:bodyPr/>
                        <a:lstStyle/>
                        <a:p>
                          <a:pPr algn="ctr"/>
                          <a:r>
                            <a:rPr lang="en-US"/>
                            <a:t>0.5</a:t>
                          </a:r>
                        </a:p>
                      </a:txBody>
                      <a:tcPr>
                        <a:solidFill>
                          <a:srgbClr val="FFC000"/>
                        </a:solidFill>
                      </a:tcPr>
                    </a:tc>
                    <a:extLst>
                      <a:ext uri="{0D108BD9-81ED-4DB2-BD59-A6C34878D82A}">
                        <a16:rowId xmlns:a16="http://schemas.microsoft.com/office/drawing/2014/main" val="52817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extinguisher</a:t>
                          </a:r>
                        </a:p>
                      </a:txBody>
                      <a:tcPr>
                        <a:solidFill>
                          <a:srgbClr val="FFECE1"/>
                        </a:solidFill>
                      </a:tcPr>
                    </a:tc>
                    <a:tc>
                      <a:txBody>
                        <a:bodyPr/>
                        <a:lstStyle/>
                        <a:p>
                          <a:pPr algn="ctr"/>
                          <a:r>
                            <a:rPr lang="en-US"/>
                            <a:t>0.7</a:t>
                          </a:r>
                        </a:p>
                      </a:txBody>
                      <a:tcPr>
                        <a:solidFill>
                          <a:srgbClr val="00B050"/>
                        </a:solidFill>
                      </a:tcPr>
                    </a:tc>
                    <a:tc>
                      <a:txBody>
                        <a:bodyPr/>
                        <a:lstStyle/>
                        <a:p>
                          <a:pPr algn="ctr"/>
                          <a:r>
                            <a:rPr lang="en-US"/>
                            <a:t>0.7</a:t>
                          </a:r>
                        </a:p>
                      </a:txBody>
                      <a:tcPr>
                        <a:solidFill>
                          <a:srgbClr val="00B050"/>
                        </a:solidFill>
                      </a:tcPr>
                    </a:tc>
                    <a:tc>
                      <a:txBody>
                        <a:bodyPr/>
                        <a:lstStyle/>
                        <a:p>
                          <a:pPr algn="ctr"/>
                          <a:r>
                            <a:rPr lang="en-US"/>
                            <a:t>0.8</a:t>
                          </a:r>
                        </a:p>
                      </a:txBody>
                      <a:tcPr>
                        <a:solidFill>
                          <a:srgbClr val="00B050"/>
                        </a:solidFill>
                      </a:tcPr>
                    </a:tc>
                    <a:tc>
                      <a:txBody>
                        <a:bodyPr/>
                        <a:lstStyle/>
                        <a:p>
                          <a:pPr algn="ctr"/>
                          <a:r>
                            <a:rPr lang="en-US"/>
                            <a:t>0.6</a:t>
                          </a:r>
                        </a:p>
                      </a:txBody>
                      <a:tcPr>
                        <a:solidFill>
                          <a:srgbClr val="FFC000"/>
                        </a:solidFill>
                      </a:tcPr>
                    </a:tc>
                    <a:extLst>
                      <a:ext uri="{0D108BD9-81ED-4DB2-BD59-A6C34878D82A}">
                        <a16:rowId xmlns:a16="http://schemas.microsoft.com/office/drawing/2014/main" val="759164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Robot uses fire blanket</a:t>
                          </a:r>
                        </a:p>
                      </a:txBody>
                      <a:tcPr>
                        <a:solidFill>
                          <a:srgbClr val="FFECE1"/>
                        </a:solidFill>
                      </a:tcPr>
                    </a:tc>
                    <a:tc>
                      <a:txBody>
                        <a:bodyPr/>
                        <a:lstStyle/>
                        <a:p>
                          <a:pPr algn="ctr"/>
                          <a:r>
                            <a:rPr lang="en-US"/>
                            <a:t>0.7</a:t>
                          </a:r>
                        </a:p>
                      </a:txBody>
                      <a:tcPr>
                        <a:solidFill>
                          <a:srgbClr val="00B050"/>
                        </a:solidFill>
                      </a:tcPr>
                    </a:tc>
                    <a:tc>
                      <a:txBody>
                        <a:bodyPr/>
                        <a:lstStyle/>
                        <a:p>
                          <a:pPr algn="ctr"/>
                          <a:r>
                            <a:rPr lang="en-US"/>
                            <a:t>0.8</a:t>
                          </a:r>
                        </a:p>
                      </a:txBody>
                      <a:tcPr>
                        <a:solidFill>
                          <a:srgbClr val="00B050"/>
                        </a:solidFill>
                      </a:tcPr>
                    </a:tc>
                    <a:tc>
                      <a:txBody>
                        <a:bodyPr/>
                        <a:lstStyle/>
                        <a:p>
                          <a:pPr algn="ctr"/>
                          <a:r>
                            <a:rPr lang="en-US"/>
                            <a:t>0.3</a:t>
                          </a:r>
                        </a:p>
                      </a:txBody>
                      <a:tcPr>
                        <a:solidFill>
                          <a:srgbClr val="FF0000"/>
                        </a:solidFill>
                      </a:tcPr>
                    </a:tc>
                    <a:tc>
                      <a:txBody>
                        <a:bodyPr/>
                        <a:lstStyle/>
                        <a:p>
                          <a:pPr algn="ctr"/>
                          <a:r>
                            <a:rPr lang="en-US"/>
                            <a:t>0.6</a:t>
                          </a:r>
                        </a:p>
                      </a:txBody>
                      <a:tcPr>
                        <a:solidFill>
                          <a:srgbClr val="FFC000"/>
                        </a:solidFill>
                      </a:tcPr>
                    </a:tc>
                    <a:extLst>
                      <a:ext uri="{0D108BD9-81ED-4DB2-BD59-A6C34878D82A}">
                        <a16:rowId xmlns:a16="http://schemas.microsoft.com/office/drawing/2014/main" val="3971598293"/>
                      </a:ext>
                    </a:extLst>
                  </a:tr>
                </a:tbl>
              </a:graphicData>
            </a:graphic>
          </p:graphicFrame>
        </mc:Fallback>
      </mc:AlternateContent>
    </p:spTree>
    <p:extLst>
      <p:ext uri="{BB962C8B-B14F-4D97-AF65-F5344CB8AC3E}">
        <p14:creationId xmlns:p14="http://schemas.microsoft.com/office/powerpoint/2010/main" val="154240246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1957</Words>
  <Application>Microsoft Macintosh PowerPoint</Application>
  <PresentationFormat>Widescreen</PresentationFormat>
  <Paragraphs>246</Paragraphs>
  <Slides>19</Slides>
  <Notes>19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Aptos</vt:lpstr>
      <vt:lpstr>Arial</vt:lpstr>
      <vt:lpstr>Calibri</vt:lpstr>
      <vt:lpstr>Cambria Math</vt:lpstr>
      <vt:lpstr>Helvetica Neue</vt:lpstr>
      <vt:lpstr>Slack-Lato</vt:lpstr>
      <vt:lpstr>Times New Roman</vt:lpstr>
      <vt:lpstr>Wingdings</vt:lpstr>
      <vt:lpstr>3_Office Theme</vt:lpstr>
      <vt:lpstr>4_Office Theme</vt:lpstr>
      <vt:lpstr>5_Office Theme</vt:lpstr>
      <vt:lpstr>6_Office Theme</vt:lpstr>
      <vt:lpstr>Modeling and Mitigating Lunar Habitat Disruptions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SJD</dc:creator>
  <cp:lastModifiedBy>Aaryan Lath</cp:lastModifiedBy>
  <cp:revision>1</cp:revision>
  <cp:lastPrinted>2019-11-20T01:15:48Z</cp:lastPrinted>
  <dcterms:created xsi:type="dcterms:W3CDTF">2019-05-07T11:41:28Z</dcterms:created>
  <dcterms:modified xsi:type="dcterms:W3CDTF">2025-04-18T17:09:26Z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2025-03-27T21:23:48Z</vt:lpwstr>
  </property>
  <property fmtid="{D5CDD505-2E9C-101B-9397-08002B2CF9AE}" pid="4" name="MSIP_Label_f7606f69-b0ae-4874-be30-7d43a3c7be10_Method">
    <vt:lpwstr>Standard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feb5611c-4ed3-4cb1-afce-e15a3a93b5f1</vt:lpwstr>
  </property>
  <property fmtid="{D5CDD505-2E9C-101B-9397-08002B2CF9AE}" pid="8" name="MSIP_Label_f7606f69-b0ae-4874-be30-7d43a3c7be10_ContentBits">
    <vt:lpwstr>0</vt:lpwstr>
  </property>
  <property fmtid="{D5CDD505-2E9C-101B-9397-08002B2CF9AE}" pid="9" name="MSIP_Label_f7606f69-b0ae-4874-be30-7d43a3c7be10_Tag">
    <vt:lpwstr>50, 3, 0, 1</vt:lpwstr>
  </property>
</Properties>
</file>